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4"/>
  </p:notesMasterIdLst>
  <p:handoutMasterIdLst>
    <p:handoutMasterId r:id="rId45"/>
  </p:handoutMasterIdLst>
  <p:sldIdLst>
    <p:sldId id="259" r:id="rId2"/>
    <p:sldId id="260" r:id="rId3"/>
    <p:sldId id="258" r:id="rId4"/>
    <p:sldId id="268" r:id="rId5"/>
    <p:sldId id="265" r:id="rId6"/>
    <p:sldId id="327" r:id="rId7"/>
    <p:sldId id="328" r:id="rId8"/>
    <p:sldId id="329" r:id="rId9"/>
    <p:sldId id="330" r:id="rId10"/>
    <p:sldId id="331" r:id="rId11"/>
    <p:sldId id="332" r:id="rId12"/>
    <p:sldId id="270" r:id="rId13"/>
    <p:sldId id="276" r:id="rId14"/>
    <p:sldId id="323" r:id="rId15"/>
    <p:sldId id="333" r:id="rId16"/>
    <p:sldId id="334" r:id="rId17"/>
    <p:sldId id="335" r:id="rId18"/>
    <p:sldId id="336" r:id="rId19"/>
    <p:sldId id="306" r:id="rId20"/>
    <p:sldId id="307" r:id="rId21"/>
    <p:sldId id="308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26" r:id="rId38"/>
    <p:sldId id="324" r:id="rId39"/>
    <p:sldId id="325" r:id="rId40"/>
    <p:sldId id="352" r:id="rId41"/>
    <p:sldId id="353" r:id="rId42"/>
    <p:sldId id="31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2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3/31/22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2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3/31/22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FGWUS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oo.gl/maps/Qf94o" TargetMode="External"/><Relationship Id="rId5" Type="http://schemas.openxmlformats.org/officeDocument/2006/relationships/hyperlink" Target="http://goo.gl/maps/qRxJK" TargetMode="External"/><Relationship Id="rId4" Type="http://schemas.openxmlformats.org/officeDocument/2006/relationships/hyperlink" Target="http://goo.gl/maps/GBhB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6HqB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19600"/>
            <a:ext cx="9144000" cy="2554545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11: From Prosperity to Poverty and Back Again</a:t>
            </a:r>
          </a:p>
          <a:p>
            <a:endParaRPr lang="en-US" sz="4000" b="1" spc="50" dirty="0">
              <a:ln w="635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w Cen MT Condensed Extra Bold" pitchFamily="34" charset="0"/>
            </a:endParaRP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Alabamians Remember the Great Depression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/>
              <a:t>Those who lived during the Great Depression will never forget it. </a:t>
            </a:r>
          </a:p>
          <a:p>
            <a:r>
              <a:rPr lang="en-US" dirty="0"/>
              <a:t>Many can tell stories of “hard times.”</a:t>
            </a:r>
          </a:p>
          <a:p>
            <a:r>
              <a:rPr lang="en-US" dirty="0"/>
              <a:t>People grew their own food and saved as much money as they could. They reused goods such as making clothing out of flour sacks. </a:t>
            </a:r>
          </a:p>
          <a:p>
            <a:r>
              <a:rPr lang="en-US" dirty="0"/>
              <a:t>Some stores swapped goods instead of using money.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Worst Year of the Depression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4648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By the fall of 1932, conditions in the country were very bad. </a:t>
            </a:r>
          </a:p>
          <a:p>
            <a:r>
              <a:rPr lang="en-US" dirty="0"/>
              <a:t>Franklin D. Roosevelt was elected president. He promised to help get people back to work. </a:t>
            </a:r>
          </a:p>
          <a:p>
            <a:r>
              <a:rPr lang="en-US" dirty="0"/>
              <a:t>He said, “The only thing we have to fear is fear itself.”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76" y="946131"/>
            <a:ext cx="3116274" cy="431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8968" y="5341203"/>
            <a:ext cx="356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Soup kitchens fed Americans who had no money (1936).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The New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the New Deal help Americans during the Great Depression? 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The New 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New Deal</a:t>
            </a:r>
          </a:p>
          <a:p>
            <a:pPr lvl="1"/>
            <a:r>
              <a:rPr lang="en-US" dirty="0"/>
              <a:t>civilian</a:t>
            </a:r>
          </a:p>
          <a:p>
            <a:pPr lvl="1"/>
            <a:r>
              <a:rPr lang="en-US" dirty="0"/>
              <a:t>Social Security Act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/>
              <a:t>President Roosevelt asked Congress to pass laws to help Americans in the hard times. </a:t>
            </a:r>
          </a:p>
          <a:p>
            <a:r>
              <a:rPr lang="en-US" dirty="0"/>
              <a:t>He called the programs a </a:t>
            </a:r>
            <a:r>
              <a:rPr lang="en-US" b="1" dirty="0"/>
              <a:t>New Deal</a:t>
            </a:r>
            <a:r>
              <a:rPr lang="en-US" dirty="0"/>
              <a:t> for America.</a:t>
            </a:r>
          </a:p>
          <a:p>
            <a:r>
              <a:rPr lang="en-US" dirty="0"/>
              <a:t>Some of the programs are still around today.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5638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Civilian</a:t>
            </a:r>
            <a:r>
              <a:rPr lang="en-US" dirty="0"/>
              <a:t> Conservation Corps (CCC) was the first work program of the New Deal. Young men aged 18 to 25 were given jobs like planting forests or building dams and state parks. </a:t>
            </a:r>
          </a:p>
          <a:p>
            <a:r>
              <a:rPr lang="en-US" dirty="0"/>
              <a:t>The Public Works Administration (</a:t>
            </a:r>
            <a:r>
              <a:rPr lang="en-US" dirty="0" err="1"/>
              <a:t>PWA</a:t>
            </a:r>
            <a:r>
              <a:rPr lang="en-US" dirty="0"/>
              <a:t>) and Works Progress Administration (</a:t>
            </a:r>
            <a:r>
              <a:rPr lang="en-US" dirty="0" err="1"/>
              <a:t>WPA</a:t>
            </a:r>
            <a:r>
              <a:rPr lang="en-US" dirty="0"/>
              <a:t>) gave jobs building schools, public buildings, highways, bridges, and the arts.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Programs to Create Jobs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190875" cy="264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4114800"/>
            <a:ext cx="288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CCC workers planting trees in Alabama, 1942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6388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Rural Electrification Administration (REA) supplied electricity to farms and thousands of rural homes.</a:t>
            </a:r>
          </a:p>
          <a:p>
            <a:r>
              <a:rPr lang="en-US" dirty="0"/>
              <a:t>The Tennessee Valley Authority (TVA) build dams to generate electricity and control floodwaters. </a:t>
            </a:r>
          </a:p>
          <a:p>
            <a:r>
              <a:rPr lang="en-US" dirty="0"/>
              <a:t>The TVA still generates electricity for citizens of Alabama.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Programs to Improve Lives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34649"/>
            <a:ext cx="3286125" cy="430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5715000"/>
            <a:ext cx="328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Workers install power lines for the TVA (1944). 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Social Security Act</a:t>
            </a:r>
            <a:r>
              <a:rPr lang="en-US" dirty="0"/>
              <a:t> provided retirement money for older Americans. </a:t>
            </a:r>
          </a:p>
          <a:p>
            <a:r>
              <a:rPr lang="en-US" dirty="0"/>
              <a:t>It also provided money for unemployed Americans and helped needy children. </a:t>
            </a:r>
          </a:p>
          <a:p>
            <a:r>
              <a:rPr lang="en-US" dirty="0"/>
              <a:t>Disabled people could get money from Social Security, too. </a:t>
            </a:r>
          </a:p>
          <a:p>
            <a:r>
              <a:rPr lang="en-US" dirty="0"/>
              <a:t>The Federal Deposit Insurance Corporation (FDIC) was started to keep people’s money safe in their banks.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Financial Safety Nets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334000" cy="5029200"/>
          </a:xfrm>
        </p:spPr>
        <p:txBody>
          <a:bodyPr>
            <a:normAutofit/>
          </a:bodyPr>
          <a:lstStyle/>
          <a:p>
            <a:r>
              <a:rPr lang="en-US" dirty="0"/>
              <a:t>The New Deal’s programs helped people get through the hard times and made President Roosevelt very popular. </a:t>
            </a:r>
          </a:p>
          <a:p>
            <a:r>
              <a:rPr lang="en-US" dirty="0"/>
              <a:t>He was elected three more times as president!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Effect of the New Deal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82338"/>
            <a:ext cx="3496623" cy="304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What role did Alabama play during World War II?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19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5235" y="4073235"/>
            <a:ext cx="8077200" cy="144780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1: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Alabama – 100 Years Old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2: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5" action="ppaction://hlinksldjump"/>
              </a:rPr>
              <a:t>The New Deal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3: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6" action="ppaction://hlinksldjump"/>
              </a:rPr>
              <a:t>World War II 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4: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7" action="ppaction://hlinksldjump"/>
              </a:rPr>
              <a:t>The Cold War Leads to the Korean Conflict 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3: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Nazi</a:t>
            </a:r>
          </a:p>
          <a:p>
            <a:pPr lvl="1"/>
            <a:r>
              <a:rPr lang="en-US" dirty="0"/>
              <a:t>Holocaust</a:t>
            </a:r>
          </a:p>
          <a:p>
            <a:pPr lvl="1"/>
            <a:r>
              <a:rPr lang="en-US" dirty="0"/>
              <a:t>Allies</a:t>
            </a:r>
          </a:p>
          <a:p>
            <a:pPr lvl="1"/>
            <a:r>
              <a:rPr lang="en-US" dirty="0"/>
              <a:t>Axis Powers</a:t>
            </a:r>
          </a:p>
          <a:p>
            <a:pPr lvl="1"/>
            <a:r>
              <a:rPr lang="en-US" dirty="0"/>
              <a:t>combat</a:t>
            </a:r>
          </a:p>
          <a:p>
            <a:pPr lvl="1"/>
            <a:r>
              <a:rPr lang="en-US" dirty="0"/>
              <a:t>amphibious</a:t>
            </a:r>
          </a:p>
          <a:p>
            <a:pPr lvl="1"/>
            <a:r>
              <a:rPr lang="en-US" dirty="0"/>
              <a:t>posthumous</a:t>
            </a:r>
          </a:p>
          <a:p>
            <a:pPr lvl="1"/>
            <a:r>
              <a:rPr lang="en-US" dirty="0"/>
              <a:t>navigator</a:t>
            </a:r>
          </a:p>
          <a:p>
            <a:pPr lvl="1"/>
            <a:r>
              <a:rPr lang="en-US" dirty="0"/>
              <a:t>bombardier</a:t>
            </a:r>
          </a:p>
          <a:p>
            <a:pPr lvl="1"/>
            <a:r>
              <a:rPr lang="en-US" dirty="0"/>
              <a:t>ration</a:t>
            </a:r>
          </a:p>
          <a:p>
            <a:pPr lvl="1"/>
            <a:r>
              <a:rPr lang="en-US" dirty="0"/>
              <a:t>prisoner of war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In the 1930s, several countries invaded their neighbors. </a:t>
            </a:r>
          </a:p>
          <a:p>
            <a:r>
              <a:rPr lang="en-US" dirty="0"/>
              <a:t>Japan, Italy, and Germany began conflicts that helped to cause World War II.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391025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0" y="5334000"/>
            <a:ext cx="439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German leader Adolf Hitler watches as his troops invade Poland (1939).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/>
              <a:t>Adolf Hitler was leader of Germany. He led his country to take over Austria (1938) and Poland (1939). </a:t>
            </a:r>
          </a:p>
          <a:p>
            <a:r>
              <a:rPr lang="en-US" dirty="0"/>
              <a:t>He blamed the Jewish people for Germany’s problems, and started a political party called </a:t>
            </a:r>
            <a:r>
              <a:rPr lang="en-US" b="1" dirty="0"/>
              <a:t>Nazis</a:t>
            </a:r>
            <a:r>
              <a:rPr lang="en-US" dirty="0"/>
              <a:t>. </a:t>
            </a:r>
          </a:p>
          <a:p>
            <a:r>
              <a:rPr lang="en-US" dirty="0"/>
              <a:t>The Nazis put millions of Jews in prisons and killed over six million of them! This murder is called the </a:t>
            </a:r>
            <a:r>
              <a:rPr lang="en-US" b="1" dirty="0"/>
              <a:t>Holocaust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Europe at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257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France</a:t>
            </a:r>
            <a:r>
              <a:rPr lang="en-US" dirty="0"/>
              <a:t> was taken over by </a:t>
            </a:r>
            <a:r>
              <a:rPr lang="en-US" dirty="0">
                <a:hlinkClick r:id="rId4"/>
              </a:rPr>
              <a:t>Germany</a:t>
            </a:r>
            <a:r>
              <a:rPr lang="en-US" dirty="0"/>
              <a:t> in 1940. </a:t>
            </a:r>
            <a:r>
              <a:rPr lang="en-US" dirty="0">
                <a:hlinkClick r:id="rId5"/>
              </a:rPr>
              <a:t>England</a:t>
            </a:r>
            <a:r>
              <a:rPr lang="en-US" dirty="0"/>
              <a:t> </a:t>
            </a:r>
            <a:r>
              <a:rPr lang="en-US"/>
              <a:t>was Hitler’s </a:t>
            </a:r>
            <a:r>
              <a:rPr lang="en-US" dirty="0"/>
              <a:t>next target. </a:t>
            </a:r>
          </a:p>
          <a:p>
            <a:r>
              <a:rPr lang="en-US" dirty="0"/>
              <a:t>However, the U.S. did not get into the war until Japan attacked its ships in </a:t>
            </a:r>
            <a:r>
              <a:rPr lang="en-US" dirty="0">
                <a:hlinkClick r:id="rId6"/>
              </a:rPr>
              <a:t>Hawaii</a:t>
            </a:r>
            <a:r>
              <a:rPr lang="en-US" dirty="0"/>
              <a:t> on December 7, 1941. </a:t>
            </a:r>
          </a:p>
          <a:p>
            <a:r>
              <a:rPr lang="en-US" dirty="0"/>
              <a:t>More than 2,000 Americans were killed and America’s Navy lost many ships and airplanes. </a:t>
            </a:r>
          </a:p>
          <a:p>
            <a:r>
              <a:rPr lang="en-US" dirty="0"/>
              <a:t>The president asked Congress to declare war against Japan. Days later Germany and Italy declared war on the U.S.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United States Enters the War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72751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4343400"/>
            <a:ext cx="365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USS Arizona burns after an attack by Japan on Pearl Harbor, HI (1941).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Countries of World War II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304800" y="1143000"/>
          <a:ext cx="86106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3200" dirty="0"/>
                        <a:t>Allies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Axis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United States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United</a:t>
                      </a:r>
                      <a:r>
                        <a:rPr lang="en-US" sz="3000" baseline="0" dirty="0"/>
                        <a:t> Kingdom (England)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baseline="0" dirty="0"/>
                        <a:t>France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baseline="0" dirty="0"/>
                        <a:t>Soviet Union (now Russia)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i="1" baseline="0" dirty="0"/>
                        <a:t>others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Germany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Italy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dirty="0"/>
                        <a:t>Japan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000" i="1" dirty="0"/>
                        <a:t>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About 288,000 Alabamians served in the war, and over 6,000 died. Thirteen got the Medal of Honor for courage in </a:t>
            </a:r>
            <a:r>
              <a:rPr lang="en-US" b="1" dirty="0"/>
              <a:t>combat</a:t>
            </a:r>
            <a:r>
              <a:rPr lang="en-US" dirty="0"/>
              <a:t>.</a:t>
            </a:r>
          </a:p>
          <a:p>
            <a:r>
              <a:rPr lang="en-US" dirty="0"/>
              <a:t>One Alabama hero was General Holland Smith. He was an expert in </a:t>
            </a:r>
            <a:r>
              <a:rPr lang="en-US" b="1" dirty="0"/>
              <a:t>amphibious </a:t>
            </a:r>
            <a:r>
              <a:rPr lang="en-US" dirty="0"/>
              <a:t>warfare. His troops fought well on land and sea. He is known for helping to win the Battle of Iwo Jima in the Pacific Ocean.</a:t>
            </a:r>
          </a:p>
          <a:p>
            <a:r>
              <a:rPr lang="en-US" dirty="0"/>
              <a:t>Other famous Alabama heroes were General Franklin Hart and Private George Watson – the only African-American to receive a Medal of Honor for action in the Pacific.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Alabamians in the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More than 200,000 airmen were trained in Alabama at what became Maxwell-Gunter Air Force Base in Montgomery. </a:t>
            </a:r>
          </a:p>
          <a:p>
            <a:r>
              <a:rPr lang="en-US" dirty="0"/>
              <a:t>Training for </a:t>
            </a:r>
            <a:r>
              <a:rPr lang="en-US" b="1" dirty="0"/>
              <a:t>navigators</a:t>
            </a:r>
            <a:r>
              <a:rPr lang="en-US" dirty="0"/>
              <a:t>, </a:t>
            </a:r>
            <a:r>
              <a:rPr lang="en-US" b="1" dirty="0"/>
              <a:t>bombardiers</a:t>
            </a:r>
            <a:r>
              <a:rPr lang="en-US" dirty="0"/>
              <a:t> and pilots was at the Southeast Air Corps Training Center. </a:t>
            </a:r>
          </a:p>
          <a:p>
            <a:r>
              <a:rPr lang="en-US" dirty="0"/>
              <a:t>Other sites were added to train men for artillery, infantry, and chemical warfare.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Alabama’s Military Bases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54102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Tuskegee Institute had a training program for black pilots. </a:t>
            </a:r>
          </a:p>
          <a:p>
            <a:r>
              <a:rPr lang="en-US" dirty="0"/>
              <a:t>These men proved they were worthy pilots and flew over 1,500 runs over Europe and North Africa. </a:t>
            </a:r>
          </a:p>
          <a:p>
            <a:r>
              <a:rPr lang="en-US" dirty="0"/>
              <a:t>Two of the airmen, Benjamin Davis and Daniel James became the first black generals in the U.S. Air Force.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Tuskegee Airmen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667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0" y="4724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Col. Benjamin Davis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648200" cy="5029200"/>
          </a:xfrm>
        </p:spPr>
        <p:txBody>
          <a:bodyPr>
            <a:normAutofit/>
          </a:bodyPr>
          <a:lstStyle/>
          <a:p>
            <a:r>
              <a:rPr lang="en-US" dirty="0"/>
              <a:t>Women served as regular members of the U.S. Army.</a:t>
            </a:r>
          </a:p>
          <a:p>
            <a:r>
              <a:rPr lang="en-US" dirty="0"/>
              <a:t>The Women’s Army Corps (WAC) served in many roles not involving combat.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Women in the Armed Forces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524250" cy="457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The climate and available electricity made Alabama a good training site. </a:t>
            </a:r>
          </a:p>
          <a:p>
            <a:r>
              <a:rPr lang="en-US" dirty="0"/>
              <a:t>Women worked in factory jobs left by men fighting the war. </a:t>
            </a:r>
          </a:p>
          <a:p>
            <a:r>
              <a:rPr lang="en-US" dirty="0"/>
              <a:t>So many people were working that the hard times of the Great Depression began to fade.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Alabama Works and Sacrifices for the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Alabama – 100 Years 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68763"/>
          </a:xfrm>
        </p:spPr>
        <p:txBody>
          <a:bodyPr/>
          <a:lstStyle/>
          <a:p>
            <a:r>
              <a:rPr lang="en-US" dirty="0"/>
              <a:t>Essential Question: How did the Great Depression affect the lives of Alabamians? 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Poor farmers moved to Mobile for jobs such as shipbuilding. </a:t>
            </a:r>
          </a:p>
          <a:p>
            <a:r>
              <a:rPr lang="en-US" dirty="0"/>
              <a:t>Docks handled millions of tons of goods during the war. </a:t>
            </a:r>
          </a:p>
          <a:p>
            <a:r>
              <a:rPr lang="en-US" dirty="0"/>
              <a:t>Many could not find homes and lived in tents or temporary shelters.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War Means Growth for Mobile Area</a:t>
            </a: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Manufacturing chemicals, artillery shells, smokeless gunpowder and explosives became more important to the economy of north Alabama than cotton.</a:t>
            </a:r>
          </a:p>
          <a:p>
            <a:r>
              <a:rPr lang="en-US" dirty="0"/>
              <a:t>Mill workers made cloth for tents, bags, and uniforms.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Huntsville and Childersburg Work for Victory</a:t>
            </a: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724400" cy="5486400"/>
          </a:xfrm>
        </p:spPr>
        <p:txBody>
          <a:bodyPr>
            <a:normAutofit fontScale="92500"/>
          </a:bodyPr>
          <a:lstStyle/>
          <a:p>
            <a:r>
              <a:rPr lang="en-US" dirty="0"/>
              <a:t>Many products needed for the war became scarce. Many items were </a:t>
            </a:r>
            <a:r>
              <a:rPr lang="en-US" b="1" dirty="0"/>
              <a:t>rationed</a:t>
            </a:r>
            <a:r>
              <a:rPr lang="en-US" dirty="0"/>
              <a:t> (gasoline, tires, meat, coffee, sugar, etc.). Prices were controlled by the government to prevent price increases. </a:t>
            </a:r>
          </a:p>
          <a:p>
            <a:r>
              <a:rPr lang="en-US" dirty="0"/>
              <a:t>Other scarce goods were not rationed (for example, chewing gum and cigarettes).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Rationing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06" y="1600200"/>
            <a:ext cx="418226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Cotton and additional food were required from farmers to help with the war. </a:t>
            </a:r>
          </a:p>
          <a:p>
            <a:r>
              <a:rPr lang="en-US" dirty="0"/>
              <a:t>Timber was also needed for the war effort. </a:t>
            </a:r>
          </a:p>
          <a:p>
            <a:r>
              <a:rPr lang="en-US" b="1" dirty="0"/>
              <a:t>Prisoners of war</a:t>
            </a:r>
            <a:r>
              <a:rPr lang="en-US" dirty="0"/>
              <a:t> (POWs) were sometimes used as labor. About 15,000 POWs were held in Alabama. 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Prisoners of War</a:t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/>
              <a:t>The people who helped win the war are called “The Greatest Generation.” </a:t>
            </a:r>
          </a:p>
          <a:p>
            <a:r>
              <a:rPr lang="en-US" dirty="0"/>
              <a:t>Civilians watched the skies for surprise attack and participated in blackouts to hide buildings from bombings at night. </a:t>
            </a:r>
          </a:p>
          <a:p>
            <a:r>
              <a:rPr lang="en-US" dirty="0"/>
              <a:t>Lookouts watched the Gulf of Mexico for German ships and submarines who wanted to attack Alabama. </a:t>
            </a:r>
          </a:p>
          <a:p>
            <a:r>
              <a:rPr lang="en-US" dirty="0"/>
              <a:t>All people helped in ways big and small.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Greatest Generation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/>
              <a:t>President Roosevelt was elected a fourth time in 1944. He was loved and admired by most Americans. </a:t>
            </a:r>
          </a:p>
          <a:p>
            <a:r>
              <a:rPr lang="en-US" dirty="0"/>
              <a:t>He died in Warm Springs, GA in April 1945. Vice President Harry Truman became president just a few months before the war was won.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President Franklin D. Roosevelt Dies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4252"/>
            <a:ext cx="3467100" cy="408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1945, Germany, Italy, and Japan surrendered. </a:t>
            </a:r>
          </a:p>
          <a:p>
            <a:r>
              <a:rPr lang="en-US" dirty="0"/>
              <a:t>Atomic bombs were dropped by the U.S. on Japan to force their surrender. </a:t>
            </a:r>
          </a:p>
          <a:p>
            <a:r>
              <a:rPr lang="en-US" dirty="0"/>
              <a:t>Over 400,000 Americans had died in the war. </a:t>
            </a:r>
          </a:p>
          <a:p>
            <a:r>
              <a:rPr lang="en-US" dirty="0"/>
              <a:t>After the war, women and blacks realized they could have more opportunities. Farmers began using more machines. Many of Alabama’s blacks moved to other parts of the U.S.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The War Ends</a:t>
            </a: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4: The Cold War Leads to </a:t>
            </a:r>
            <a:br>
              <a:rPr lang="en-US" dirty="0"/>
            </a:br>
            <a:r>
              <a:rPr lang="en-US" dirty="0"/>
              <a:t>the Korean Conflict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did countries’ beliefs and ideals lead to the Cold War?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4: The Cold War Leads to </a:t>
            </a:r>
            <a:br>
              <a:rPr lang="en-US" dirty="0"/>
            </a:br>
            <a:r>
              <a:rPr lang="en-US" dirty="0"/>
              <a:t>the Korean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democratic</a:t>
            </a:r>
          </a:p>
          <a:p>
            <a:pPr lvl="1"/>
            <a:r>
              <a:rPr lang="en-US" dirty="0"/>
              <a:t>communist</a:t>
            </a:r>
          </a:p>
          <a:p>
            <a:pPr lvl="1"/>
            <a:r>
              <a:rPr lang="en-US" dirty="0"/>
              <a:t>Cold War</a:t>
            </a:r>
          </a:p>
          <a:p>
            <a:pPr lvl="1"/>
            <a:r>
              <a:rPr lang="en-US" dirty="0"/>
              <a:t>truce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World War II, the relationship between the United States and Soviet Union grew tense. </a:t>
            </a:r>
          </a:p>
          <a:p>
            <a:r>
              <a:rPr lang="en-US" dirty="0"/>
              <a:t>The beliefs in the U.S. were </a:t>
            </a:r>
            <a:r>
              <a:rPr lang="en-US" b="1" dirty="0"/>
              <a:t>democratic</a:t>
            </a:r>
            <a:r>
              <a:rPr lang="en-US" dirty="0"/>
              <a:t> and that people should have a lot of freedom and rights. </a:t>
            </a:r>
          </a:p>
          <a:p>
            <a:r>
              <a:rPr lang="en-US" dirty="0"/>
              <a:t>The Soviet Union’s beliefs were of a </a:t>
            </a:r>
            <a:r>
              <a:rPr lang="en-US" b="1" dirty="0"/>
              <a:t>communist </a:t>
            </a:r>
            <a:r>
              <a:rPr lang="en-US" dirty="0"/>
              <a:t>government. They believed that citizens should have fewer rights and freedoms. China became an ally of the Soviet Union.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Alabama – 100 Years 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suffrage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stock</a:t>
            </a:r>
          </a:p>
          <a:p>
            <a:pPr lvl="1"/>
            <a:r>
              <a:rPr lang="en-US" dirty="0"/>
              <a:t>supply and demand</a:t>
            </a:r>
          </a:p>
          <a:p>
            <a:pPr lvl="1"/>
            <a:r>
              <a:rPr lang="en-US" dirty="0"/>
              <a:t>unemployment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831275"/>
            <a:ext cx="5447488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Differences in the viewpoints of countries was a big problem. The Soviet Union worked to force other countries to communism. </a:t>
            </a:r>
          </a:p>
          <a:p>
            <a:r>
              <a:rPr lang="en-US" dirty="0"/>
              <a:t>The United States was against this, and a </a:t>
            </a:r>
            <a:r>
              <a:rPr lang="en-US" b="1" dirty="0"/>
              <a:t>Cold War</a:t>
            </a:r>
            <a:r>
              <a:rPr lang="en-US" dirty="0"/>
              <a:t> developed. </a:t>
            </a:r>
          </a:p>
          <a:p>
            <a:r>
              <a:rPr lang="en-US" dirty="0"/>
              <a:t>No actual fighting took place between the countries, there was fighting between other countries and nuclear weapons were used to threaten each other.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Cold War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88" y="914400"/>
            <a:ext cx="3401979" cy="468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9888" y="5791200"/>
            <a:ext cx="340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Cold War made people worry about atomic attacks.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8382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Korea</a:t>
            </a:r>
            <a:r>
              <a:rPr lang="en-US" dirty="0"/>
              <a:t> was divided into two parts after World War II. The United States protected the southern part, and the Soviet Union protected the north. </a:t>
            </a:r>
          </a:p>
          <a:p>
            <a:r>
              <a:rPr lang="en-US" dirty="0"/>
              <a:t>North Korea created a communist government, while South Korea had a democratic one. </a:t>
            </a:r>
          </a:p>
          <a:p>
            <a:r>
              <a:rPr lang="en-US" dirty="0"/>
              <a:t>In 1950, the North (secretly helped by the Soviet Union) attacked the South. China joined the war on the side of North Korea. </a:t>
            </a:r>
          </a:p>
          <a:p>
            <a:r>
              <a:rPr lang="en-US" dirty="0"/>
              <a:t>Troops from many countries including the U.S. came to aid the South. A </a:t>
            </a:r>
            <a:r>
              <a:rPr lang="en-US" b="1" dirty="0"/>
              <a:t>truce</a:t>
            </a:r>
            <a:r>
              <a:rPr lang="en-US" dirty="0"/>
              <a:t> was signed in 1953. Over 35,000 Americans died – 771 from Alabama. </a:t>
            </a:r>
          </a:p>
          <a:p>
            <a:r>
              <a:rPr lang="en-US" dirty="0"/>
              <a:t>Korea is divided into two countries even today.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Korean Conflict</a:t>
            </a: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End slide: Coosa River by Mike Cline; all others public domain on Wikimedia Commons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Women’s Suffrage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56388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Women battled for a long time for </a:t>
            </a:r>
            <a:r>
              <a:rPr lang="en-US" b="1" dirty="0"/>
              <a:t>suffrage</a:t>
            </a:r>
            <a:r>
              <a:rPr lang="en-US" dirty="0"/>
              <a:t>. </a:t>
            </a:r>
          </a:p>
          <a:p>
            <a:r>
              <a:rPr lang="en-US" dirty="0"/>
              <a:t>Susan B. Anthony was a famous fighter for women’s right to vote. </a:t>
            </a:r>
          </a:p>
          <a:p>
            <a:r>
              <a:rPr lang="en-US" dirty="0"/>
              <a:t>Women marched, made speeches, and wrote articles. </a:t>
            </a:r>
          </a:p>
          <a:p>
            <a:r>
              <a:rPr lang="en-US" dirty="0"/>
              <a:t>The 19</a:t>
            </a:r>
            <a:r>
              <a:rPr lang="en-US" baseline="30000" dirty="0"/>
              <a:t>th</a:t>
            </a:r>
            <a:r>
              <a:rPr lang="en-US" dirty="0"/>
              <a:t> Amendment was ratified by enough states to add it to the U.S. Constitution in 1920. Women now had the right to vote!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66" y="1676401"/>
            <a:ext cx="3295859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4331525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New York march to support women’s suffrage, 1912.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“Roaring Twenties”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/>
              <a:t>After World War I, people enjoyed good, high-paying jobs. This time in the 1920s was called the “Roaring Twenties.” </a:t>
            </a:r>
          </a:p>
          <a:p>
            <a:r>
              <a:rPr lang="en-US" dirty="0"/>
              <a:t>Most homes had electricity and people could afford new inventions like refrigerators, electric stoves, and radios. Movies became popular, too. </a:t>
            </a:r>
          </a:p>
          <a:p>
            <a:r>
              <a:rPr lang="en-US" dirty="0"/>
              <a:t>Improvements were made in schools, treatment of prisoners, and roads.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6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Great Depression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/>
              <a:t>Good times turned bad at the end of the 1920s. </a:t>
            </a:r>
          </a:p>
          <a:p>
            <a:r>
              <a:rPr lang="en-US" dirty="0"/>
              <a:t>The country fell into an economic </a:t>
            </a:r>
            <a:r>
              <a:rPr lang="en-US" b="1" dirty="0"/>
              <a:t>depression</a:t>
            </a:r>
            <a:r>
              <a:rPr lang="en-US" dirty="0"/>
              <a:t>. It is known now as the Great Depression.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06717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4191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Tenant farming family near Anniston, 1936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Stock Market Crash of 1929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Great Depression was connected to the </a:t>
            </a:r>
            <a:r>
              <a:rPr lang="en-US" b="1" dirty="0"/>
              <a:t>stock</a:t>
            </a:r>
            <a:r>
              <a:rPr lang="en-US" dirty="0"/>
              <a:t> market where people buy and sell ownership of businesses. </a:t>
            </a:r>
          </a:p>
          <a:p>
            <a:r>
              <a:rPr lang="en-US" dirty="0"/>
              <a:t>Too many people borrowed money to invest in these businesses hoping to get rich. </a:t>
            </a:r>
          </a:p>
          <a:p>
            <a:r>
              <a:rPr lang="en-US" dirty="0"/>
              <a:t>By October 1929, prices began to fall and investors panicked. They knew that if prices fell, they could not pay back their loans. </a:t>
            </a:r>
          </a:p>
          <a:p>
            <a:r>
              <a:rPr lang="en-US" dirty="0"/>
              <a:t>Many Americans lost their money, jobs, and homes.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the Depression Happened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Another cause of the Great Depression had to do with </a:t>
            </a:r>
            <a:r>
              <a:rPr lang="en-US" b="1" dirty="0"/>
              <a:t>supply and demand</a:t>
            </a:r>
            <a:r>
              <a:rPr lang="en-US" dirty="0"/>
              <a:t>.</a:t>
            </a:r>
          </a:p>
          <a:p>
            <a:r>
              <a:rPr lang="en-US" dirty="0"/>
              <a:t>Factories and farmers were producing more goods than people could buy. Other countries did not need America’s goods either. This caused prices to fall.</a:t>
            </a:r>
          </a:p>
          <a:p>
            <a:r>
              <a:rPr lang="en-US" dirty="0"/>
              <a:t>Factories began to lay off workers or close. Without a good job, workers could not pay their bills. </a:t>
            </a:r>
          </a:p>
          <a:p>
            <a:r>
              <a:rPr lang="en-US" b="1" dirty="0"/>
              <a:t>Unemployment</a:t>
            </a:r>
            <a:r>
              <a:rPr lang="en-US" dirty="0"/>
              <a:t> was very high, and Alabama’s was the highest in the South. </a:t>
            </a:r>
          </a:p>
          <a:p>
            <a:r>
              <a:rPr lang="en-US" dirty="0"/>
              <a:t>Many people did not have money to pay their loan payments, so banks ran out of money and closed. Even more people lost all their savings.  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4761</TotalTime>
  <Words>2204</Words>
  <Application>Microsoft Macintosh PowerPoint</Application>
  <PresentationFormat>On-screen Show (4:3)</PresentationFormat>
  <Paragraphs>241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1: Alabama – 100 Years Old</vt:lpstr>
      <vt:lpstr>Section 1: Alabama – 100 Years Old</vt:lpstr>
      <vt:lpstr>Women’s Suffrage</vt:lpstr>
      <vt:lpstr>The “Roaring Twenties”</vt:lpstr>
      <vt:lpstr>The Great Depression</vt:lpstr>
      <vt:lpstr>The Stock Market Crash of 1929</vt:lpstr>
      <vt:lpstr>How the Depression Happened </vt:lpstr>
      <vt:lpstr>Alabamians Remember the Great Depression</vt:lpstr>
      <vt:lpstr>The Worst Year of the Depression</vt:lpstr>
      <vt:lpstr>Section 2: The New Deal</vt:lpstr>
      <vt:lpstr>Section 2: The New Deal</vt:lpstr>
      <vt:lpstr>Introduction</vt:lpstr>
      <vt:lpstr>Programs to Create Jobs</vt:lpstr>
      <vt:lpstr>Programs to Improve Lives</vt:lpstr>
      <vt:lpstr>Financial Safety Nets</vt:lpstr>
      <vt:lpstr>Effect of the New Deal</vt:lpstr>
      <vt:lpstr>Section 3: World War II</vt:lpstr>
      <vt:lpstr>Section 3: World War II</vt:lpstr>
      <vt:lpstr>Introduction</vt:lpstr>
      <vt:lpstr>Europe at War</vt:lpstr>
      <vt:lpstr>The United States Enters the War</vt:lpstr>
      <vt:lpstr>Countries of World War II</vt:lpstr>
      <vt:lpstr>Alabamians in the War</vt:lpstr>
      <vt:lpstr>Alabama’s Military Bases</vt:lpstr>
      <vt:lpstr>The Tuskegee Airmen</vt:lpstr>
      <vt:lpstr>Women in the Armed Forces</vt:lpstr>
      <vt:lpstr>Alabama Works and Sacrifices for the War</vt:lpstr>
      <vt:lpstr>The War Means Growth for Mobile Area</vt:lpstr>
      <vt:lpstr>Huntsville and Childersburg Work for Victory</vt:lpstr>
      <vt:lpstr>Rationing</vt:lpstr>
      <vt:lpstr>Prisoners of War</vt:lpstr>
      <vt:lpstr>The Greatest Generation</vt:lpstr>
      <vt:lpstr>President Franklin D. Roosevelt Dies</vt:lpstr>
      <vt:lpstr>The War Ends</vt:lpstr>
      <vt:lpstr>Section 4: The Cold War Leads to  the Korean Conflict</vt:lpstr>
      <vt:lpstr>Section 4: The Cold War Leads to  the Korean Conflict</vt:lpstr>
      <vt:lpstr>Introduction</vt:lpstr>
      <vt:lpstr>The Cold War</vt:lpstr>
      <vt:lpstr>The Korean Conflict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575</cp:revision>
  <dcterms:created xsi:type="dcterms:W3CDTF">2010-06-02T19:20:05Z</dcterms:created>
  <dcterms:modified xsi:type="dcterms:W3CDTF">2022-03-31T18:37:22Z</dcterms:modified>
</cp:coreProperties>
</file>