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70" r:id="rId4"/>
    <p:sldId id="276" r:id="rId5"/>
    <p:sldId id="323" r:id="rId6"/>
    <p:sldId id="350" r:id="rId7"/>
    <p:sldId id="336" r:id="rId8"/>
    <p:sldId id="337" r:id="rId9"/>
    <p:sldId id="338" r:id="rId10"/>
    <p:sldId id="351" r:id="rId11"/>
    <p:sldId id="306" r:id="rId12"/>
    <p:sldId id="31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95170" autoAdjust="0"/>
  </p:normalViewPr>
  <p:slideViewPr>
    <p:cSldViewPr>
      <p:cViewPr varScale="1">
        <p:scale>
          <a:sx n="122" d="100"/>
          <a:sy n="122" d="100"/>
        </p:scale>
        <p:origin x="18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66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724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2/USACE_Perdido_Bay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29200"/>
            <a:ext cx="9144000" cy="1323439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2: The Land We Call Alabama</a:t>
            </a:r>
          </a:p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4191000" cy="259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Surface Water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Map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"/>
            <a:ext cx="3723665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Weather, Climate, and Natural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Why do people work to understand their climate?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156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End slide: Coosa River by Mike Cline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1" y="3276600"/>
            <a:ext cx="8839200" cy="8382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3276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2: 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" action="ppaction://noaction"/>
              </a:rPr>
              <a:t>Mineral, Energy, and Water Resources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Mineral, Energy, and Water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Which natural resources attracted settlers to Alabama?  </a:t>
            </a:r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2: Mineral, Energy, and Water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swamp</a:t>
            </a:r>
          </a:p>
          <a:p>
            <a:pPr lvl="1"/>
            <a:r>
              <a:rPr lang="en-US" dirty="0"/>
              <a:t>fertile</a:t>
            </a:r>
          </a:p>
          <a:p>
            <a:pPr lvl="1"/>
            <a:r>
              <a:rPr lang="en-US" dirty="0"/>
              <a:t>aquifer</a:t>
            </a:r>
          </a:p>
          <a:p>
            <a:pPr lvl="1"/>
            <a:r>
              <a:rPr lang="en-US" dirty="0"/>
              <a:t>groundwater</a:t>
            </a:r>
          </a:p>
          <a:p>
            <a:pPr lvl="1"/>
            <a:r>
              <a:rPr lang="en-US" dirty="0"/>
              <a:t>surface water</a:t>
            </a:r>
          </a:p>
          <a:p>
            <a:pPr lvl="1"/>
            <a:r>
              <a:rPr lang="en-US" dirty="0"/>
              <a:t>wetland</a:t>
            </a:r>
          </a:p>
          <a:p>
            <a:pPr lvl="1"/>
            <a:r>
              <a:rPr lang="en-US" dirty="0"/>
              <a:t>waterway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534400" cy="50292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3810000" cy="3124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Mineral and Energy Resources</a:t>
            </a:r>
          </a:p>
        </p:txBody>
      </p:sp>
      <p:pic>
        <p:nvPicPr>
          <p:cNvPr id="4" name="Picture 3" descr="alabama product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28600"/>
            <a:ext cx="3505200" cy="584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953000" cy="5029200"/>
          </a:xfrm>
        </p:spPr>
        <p:txBody>
          <a:bodyPr>
            <a:normAutofit/>
          </a:bodyPr>
          <a:lstStyle/>
          <a:p>
            <a:r>
              <a:rPr lang="en-US" dirty="0"/>
              <a:t>Soil is made from minerals from broken down rocks and decayed plant and animal material. </a:t>
            </a:r>
          </a:p>
          <a:p>
            <a:r>
              <a:rPr lang="en-US" dirty="0"/>
              <a:t>Some soil is very </a:t>
            </a:r>
            <a:r>
              <a:rPr lang="en-US" b="1" dirty="0"/>
              <a:t>fertile</a:t>
            </a:r>
            <a:r>
              <a:rPr lang="en-US" dirty="0"/>
              <a:t>, but some is not so good for growing plants.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Soil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2908768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95800" y="1143000"/>
            <a:ext cx="4267200" cy="4800600"/>
          </a:xfrm>
        </p:spPr>
        <p:txBody>
          <a:bodyPr>
            <a:normAutofit/>
          </a:bodyPr>
          <a:lstStyle/>
          <a:p>
            <a:r>
              <a:rPr lang="en-US" dirty="0"/>
              <a:t>Fresh water was important to settlers. </a:t>
            </a:r>
          </a:p>
          <a:p>
            <a:r>
              <a:rPr lang="en-US" dirty="0"/>
              <a:t>Alabama’s fresh water is on the surface and under ground.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Water Resources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219200"/>
            <a:ext cx="409131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/>
              <a:t>A great amount of water is stored beneath the earth’s surface. </a:t>
            </a:r>
          </a:p>
          <a:p>
            <a:r>
              <a:rPr lang="en-US" dirty="0"/>
              <a:t>Some rain soaks into the earth in layers called </a:t>
            </a:r>
            <a:r>
              <a:rPr lang="en-US" b="1" dirty="0"/>
              <a:t>aquifers</a:t>
            </a:r>
            <a:r>
              <a:rPr lang="en-US" dirty="0"/>
              <a:t>. Water stored here is called </a:t>
            </a:r>
            <a:r>
              <a:rPr lang="en-US" b="1" dirty="0"/>
              <a:t>groundwater</a:t>
            </a:r>
            <a:r>
              <a:rPr lang="en-US" dirty="0"/>
              <a:t>. </a:t>
            </a:r>
          </a:p>
          <a:p>
            <a:r>
              <a:rPr lang="en-US" dirty="0"/>
              <a:t>When groundwater seeps from the ground, it forms springs. </a:t>
            </a:r>
          </a:p>
          <a:p>
            <a:r>
              <a:rPr lang="en-US" dirty="0"/>
              <a:t>Settlers needed the water for themselves, their livestock, and their crops. </a:t>
            </a:r>
          </a:p>
          <a:p>
            <a:r>
              <a:rPr lang="en-US" dirty="0"/>
              <a:t>Water came from wells, springs, creeks, and rivers.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Aquifers 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914400"/>
            <a:ext cx="58674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Surface water </a:t>
            </a:r>
            <a:r>
              <a:rPr lang="en-US" dirty="0"/>
              <a:t>is found in rivers, streams, lakes, and wetlands. </a:t>
            </a:r>
          </a:p>
          <a:p>
            <a:r>
              <a:rPr lang="en-US" dirty="0"/>
              <a:t>Six of Alabama’s rivers can be used for large boats. These rivers are called </a:t>
            </a:r>
            <a:r>
              <a:rPr lang="en-US" b="1" dirty="0"/>
              <a:t>waterways</a:t>
            </a:r>
            <a:r>
              <a:rPr lang="en-US" dirty="0"/>
              <a:t>. </a:t>
            </a:r>
          </a:p>
          <a:p>
            <a:r>
              <a:rPr lang="en-US" dirty="0"/>
              <a:t>Indians, settlers, farmers, and traders used waterways to carry supplies and people. </a:t>
            </a:r>
          </a:p>
          <a:p>
            <a:r>
              <a:rPr lang="en-US" dirty="0"/>
              <a:t>Surface water slowed settlers’ movements, though, since there were no bridges.</a:t>
            </a:r>
          </a:p>
          <a:p>
            <a:r>
              <a:rPr lang="en-US" dirty="0"/>
              <a:t>The Tennessee, Chattahoochee, and </a:t>
            </a:r>
            <a:r>
              <a:rPr lang="en-US" dirty="0" err="1"/>
              <a:t>Perdido</a:t>
            </a:r>
            <a:r>
              <a:rPr lang="en-US" dirty="0"/>
              <a:t> Rivers form part of Alabama’s borders.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Surface Water</a:t>
            </a:r>
          </a:p>
        </p:txBody>
      </p:sp>
      <p:pic>
        <p:nvPicPr>
          <p:cNvPr id="7" name="Picture 6" descr="perdido river AL USACE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905000"/>
            <a:ext cx="3143250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91200" y="4343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mouth of the </a:t>
            </a:r>
            <a:r>
              <a:rPr lang="en-US" sz="1600" dirty="0" err="1"/>
              <a:t>Perdido</a:t>
            </a:r>
            <a:r>
              <a:rPr lang="en-US" sz="1600" dirty="0"/>
              <a:t> River at Orange Beach, 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4998</TotalTime>
  <Words>362</Words>
  <Application>Microsoft Macintosh PowerPoint</Application>
  <PresentationFormat>On-screen Show (4:3)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2: Mineral, Energy, and Water Resources</vt:lpstr>
      <vt:lpstr>Section 2: Mineral, Energy, and Water Resources</vt:lpstr>
      <vt:lpstr>Mineral and Energy Resources</vt:lpstr>
      <vt:lpstr>Soil</vt:lpstr>
      <vt:lpstr>Water Resources</vt:lpstr>
      <vt:lpstr>Aquifers </vt:lpstr>
      <vt:lpstr>Surface Water</vt:lpstr>
      <vt:lpstr>Surface Water Map</vt:lpstr>
      <vt:lpstr>Section 3: Weather, Climate, and Natural Hazards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586</cp:revision>
  <dcterms:created xsi:type="dcterms:W3CDTF">2010-06-02T19:20:05Z</dcterms:created>
  <dcterms:modified xsi:type="dcterms:W3CDTF">2022-02-16T14:50:38Z</dcterms:modified>
</cp:coreProperties>
</file>