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324" r:id="rId4"/>
    <p:sldId id="325" r:id="rId5"/>
    <p:sldId id="326" r:id="rId6"/>
    <p:sldId id="346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5170" autoAdjust="0"/>
  </p:normalViewPr>
  <p:slideViewPr>
    <p:cSldViewPr>
      <p:cViewPr varScale="1">
        <p:scale>
          <a:sx n="122" d="100"/>
          <a:sy n="122" d="100"/>
        </p:scale>
        <p:origin x="18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6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2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2920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2: The Land We Call Alabama</a:t>
            </a: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1" y="3276600"/>
            <a:ext cx="8839200" cy="6858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4: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Natural Vegetation and Wildlife 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Natural Vegetation and Wildlife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What types of plants and animals live wild in Alabama?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4: Natural Vegetation and Wildlife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natural vegetation</a:t>
            </a:r>
          </a:p>
          <a:p>
            <a:pPr lvl="1"/>
            <a:r>
              <a:rPr lang="en-US" dirty="0"/>
              <a:t>evergreen tree</a:t>
            </a:r>
          </a:p>
          <a:p>
            <a:pPr lvl="1"/>
            <a:r>
              <a:rPr lang="en-US" dirty="0"/>
              <a:t>deciduous tree</a:t>
            </a:r>
          </a:p>
          <a:p>
            <a:pPr lvl="1"/>
            <a:r>
              <a:rPr lang="en-US" dirty="0"/>
              <a:t>ecosystem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5486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Natural vegetation</a:t>
            </a:r>
            <a:r>
              <a:rPr lang="en-US" dirty="0"/>
              <a:t> covered Alabama before settlers arrived. </a:t>
            </a:r>
          </a:p>
          <a:p>
            <a:r>
              <a:rPr lang="en-US" b="1" dirty="0"/>
              <a:t>Evergreen trees</a:t>
            </a:r>
            <a:r>
              <a:rPr lang="en-US" dirty="0"/>
              <a:t> covered two-thirds of the southern part of the state. Most were different types of pine trees. </a:t>
            </a:r>
          </a:p>
          <a:p>
            <a:r>
              <a:rPr lang="en-US" b="1" dirty="0"/>
              <a:t>Deciduous trees</a:t>
            </a:r>
            <a:r>
              <a:rPr lang="en-US" dirty="0"/>
              <a:t> covered most of the rest of the state’s hills and mountains. </a:t>
            </a:r>
          </a:p>
          <a:p>
            <a:r>
              <a:rPr lang="en-US" dirty="0"/>
              <a:t>Trees today support a timber industry. </a:t>
            </a:r>
          </a:p>
          <a:p>
            <a:r>
              <a:rPr lang="en-US" dirty="0"/>
              <a:t>The amount of water and sun in an area helps determine which plants will grow.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Plants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319087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</a:t>
            </a:r>
            <a:r>
              <a:rPr lang="en-US" b="1" dirty="0"/>
              <a:t> ecosystem </a:t>
            </a:r>
            <a:r>
              <a:rPr lang="en-US" dirty="0"/>
              <a:t>is all the plants and animals living in an area along with the air, water, soil, and climate. </a:t>
            </a:r>
          </a:p>
          <a:p>
            <a:r>
              <a:rPr lang="en-US" dirty="0"/>
              <a:t>Our many ecosystems mean we have a variety of animals. </a:t>
            </a:r>
          </a:p>
          <a:p>
            <a:r>
              <a:rPr lang="en-US" dirty="0"/>
              <a:t>Fish, birds, insects, deer, snails, hawks, rodents, and snakes are some of our animals. </a:t>
            </a:r>
          </a:p>
          <a:p>
            <a:r>
              <a:rPr lang="en-US" dirty="0"/>
              <a:t>All living and nonliving parts of an ecosystem must work together to keep it going. Changing an ecosystem can kill the creatures in it. 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Ecosystems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5000</TotalTime>
  <Words>266</Words>
  <Application>Microsoft Macintosh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4: Natural Vegetation and Wildlife</vt:lpstr>
      <vt:lpstr>Section 4: Natural Vegetation and Wildlife</vt:lpstr>
      <vt:lpstr>Types of Plants</vt:lpstr>
      <vt:lpstr>Ecosystems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586</cp:revision>
  <dcterms:created xsi:type="dcterms:W3CDTF">2010-06-02T19:20:05Z</dcterms:created>
  <dcterms:modified xsi:type="dcterms:W3CDTF">2022-02-16T14:51:15Z</dcterms:modified>
</cp:coreProperties>
</file>