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0" r:id="rId3"/>
    <p:sldId id="258" r:id="rId4"/>
    <p:sldId id="268" r:id="rId5"/>
    <p:sldId id="265" r:id="rId6"/>
    <p:sldId id="348" r:id="rId7"/>
    <p:sldId id="327" r:id="rId8"/>
    <p:sldId id="334" r:id="rId9"/>
    <p:sldId id="31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8" autoAdjust="0"/>
    <p:restoredTop sz="89048" autoAdjust="0"/>
  </p:normalViewPr>
  <p:slideViewPr>
    <p:cSldViewPr>
      <p:cViewPr varScale="1">
        <p:scale>
          <a:sx n="113" d="100"/>
          <a:sy n="113" d="100"/>
        </p:scale>
        <p:origin x="8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3/31/22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081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3/31/22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668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/>
            <a:fld id="{5B75B92E-C504-4F72-91D6-D83D77D1C380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027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3/31/22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2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3/31/22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3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3/31/22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w Cen MT Condensed Extra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535543"/>
            <a:ext cx="9144000" cy="707886"/>
          </a:xfrm>
          <a:prstGeom prst="rect">
            <a:avLst/>
          </a:prstGeom>
          <a:solidFill>
            <a:schemeClr val="tx2">
              <a:lumMod val="20000"/>
              <a:lumOff val="80000"/>
              <a:alpha val="47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 Condensed Extra Bold" pitchFamily="34" charset="0"/>
              </a:rPr>
              <a:t>Chapter 5: Settlement of a Territory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75817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2013 Clairmont Press</a:t>
            </a:r>
            <a:endParaRPr lang="en-US" sz="1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52400"/>
            <a:ext cx="7848600" cy="1981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0"/>
                <a:gd name="adj2" fmla="val 17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loucester MT Extra Condensed" pitchFamily="18" charset="0"/>
              </a:rPr>
              <a:t>Alabama: </a:t>
            </a:r>
          </a:p>
          <a:p>
            <a:pPr algn="ctr"/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loucester MT Extra Condensed" pitchFamily="18" charset="0"/>
              </a:rPr>
              <a:t>Our Beautiful Home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loucester MT Extra Condense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324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50" dirty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 Condensed Extra Bold" pitchFamily="34" charset="0"/>
              </a:rPr>
              <a:t>STUDY PRESENTATION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114800"/>
            <a:ext cx="9144000" cy="609600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4114800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Section 1: </a:t>
            </a:r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4" action="ppaction://hlinksldjump"/>
              </a:rPr>
              <a:t>Pioneers</a:t>
            </a:r>
            <a:endParaRPr lang="en-US" sz="21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Pioneers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068763"/>
          </a:xfrm>
        </p:spPr>
        <p:txBody>
          <a:bodyPr/>
          <a:lstStyle/>
          <a:p>
            <a:r>
              <a:rPr lang="en-US" dirty="0"/>
              <a:t>Essential Question: How did settlers move around in the Alabama territory?  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3</a:t>
            </a:fld>
            <a:endParaRPr lang="en-US" sz="1200" dirty="0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Section 1: Pioneers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navigable</a:t>
            </a:r>
          </a:p>
          <a:p>
            <a:pPr lvl="1"/>
            <a:r>
              <a:rPr lang="en-US" dirty="0"/>
              <a:t>frontier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4</a:t>
            </a:fld>
            <a:endParaRPr lang="en-US" sz="1200" dirty="0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Good land, good climate, and </a:t>
            </a:r>
            <a:r>
              <a:rPr lang="en-US" b="1" dirty="0"/>
              <a:t>navigable</a:t>
            </a:r>
            <a:r>
              <a:rPr lang="en-US" dirty="0"/>
              <a:t> rivers attracted settlers to Alabama. </a:t>
            </a:r>
          </a:p>
          <a:p>
            <a:r>
              <a:rPr lang="en-US" dirty="0"/>
              <a:t>Some settlers were wealthy and brought their own slave workers. </a:t>
            </a:r>
          </a:p>
          <a:p>
            <a:r>
              <a:rPr lang="en-US" dirty="0"/>
              <a:t>Most were poor and had to fish, hunt, or grow their own food to live. </a:t>
            </a:r>
          </a:p>
          <a:p>
            <a:r>
              <a:rPr lang="en-US" dirty="0"/>
              <a:t>Most settlers were from Virginia, the Carolinas, or Georgia travelling on paths made by Indians or soldiers.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5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4038600" cy="3505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Early Settlements in Alabama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DA2D8DF9-3AB8-C74E-9925-95204E69D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000"/>
            <a:ext cx="4119636" cy="565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149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Pioneer Roads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257800"/>
          </a:xfrm>
        </p:spPr>
        <p:txBody>
          <a:bodyPr>
            <a:normAutofit fontScale="92500"/>
          </a:bodyPr>
          <a:lstStyle/>
          <a:p>
            <a:r>
              <a:rPr lang="en-US" dirty="0"/>
              <a:t>The Federal Road and Natchez Trace (1806) were the first real roads into Alabama. </a:t>
            </a:r>
          </a:p>
          <a:p>
            <a:r>
              <a:rPr lang="en-US" dirty="0"/>
              <a:t>They connected Washington, D.C. to New Orleans, Louisiana. </a:t>
            </a:r>
          </a:p>
          <a:p>
            <a:r>
              <a:rPr lang="en-US" dirty="0"/>
              <a:t>Settlers traveled in groups for protection. </a:t>
            </a:r>
          </a:p>
          <a:p>
            <a:r>
              <a:rPr lang="en-US" dirty="0"/>
              <a:t>Roads were rough and had no bridges. </a:t>
            </a:r>
          </a:p>
          <a:p>
            <a:r>
              <a:rPr lang="en-US" dirty="0"/>
              <a:t>The Huntsville Road connected St. Stephens, Alabama’s capital, with Philadelphia, Pennsylvania.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7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Traveling the Roads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6255" y="914400"/>
            <a:ext cx="53340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Poor settlers pulled their own carts with all their belongings. Wealthier settlers had horses or oxen to pull wagons. </a:t>
            </a:r>
          </a:p>
          <a:p>
            <a:r>
              <a:rPr lang="en-US" dirty="0"/>
              <a:t>Some roads were simply a path. </a:t>
            </a:r>
          </a:p>
          <a:p>
            <a:r>
              <a:rPr lang="en-US" dirty="0"/>
              <a:t>Well-traveled roads might have a tavern, fort, or food stand along the way, but prices were high.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9200"/>
            <a:ext cx="3448497" cy="4114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0" y="6248400"/>
            <a:ext cx="2486578" cy="400110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2000" b="1" dirty="0">
                <a:hlinkClick r:id="rId4" action="ppaction://hlinksldjump"/>
              </a:rPr>
              <a:t>Return to Main Menu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200400"/>
            <a:ext cx="8686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Image Credits</a:t>
            </a:r>
          </a:p>
          <a:p>
            <a:endParaRPr lang="en-US" dirty="0">
              <a:solidFill>
                <a:schemeClr val="bg1"/>
              </a:solidFill>
              <a:effectLst>
                <a:outerShdw dist="63500" dir="2700000" algn="tl" rotWithShape="0">
                  <a:prstClr val="black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 slide: Alabama Capitol by National Park Service: National Register of Historic Places; Slide 2: Desoto Falls by JS </a:t>
            </a:r>
            <a:r>
              <a:rPr lang="en-US" dirty="0" err="1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Fouche</a:t>
            </a:r>
            <a:r>
              <a:rPr lang="en-US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Public Domain Wikimedia Commons; Slide 21: Rivers Langley on Wikimedia Commons; Slide 32, 35: Library of Congress; Slide 34: USDA; End slide: Coosa River by Mike Cline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4695</TotalTime>
  <Words>309</Words>
  <Application>Microsoft Macintosh PowerPoint</Application>
  <PresentationFormat>On-screen Show (4:3)</PresentationFormat>
  <Paragraphs>38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Gloucester MT Extra Condensed</vt:lpstr>
      <vt:lpstr>Tw Cen MT Condensed Extra Bold</vt:lpstr>
      <vt:lpstr>Verdana</vt:lpstr>
      <vt:lpstr>Wingdings</vt:lpstr>
      <vt:lpstr>Office Theme</vt:lpstr>
      <vt:lpstr>PowerPoint Presentation</vt:lpstr>
      <vt:lpstr>PowerPoint Presentation</vt:lpstr>
      <vt:lpstr>Section 1: Pioneers</vt:lpstr>
      <vt:lpstr>Section 1: Pioneers</vt:lpstr>
      <vt:lpstr>Introduction</vt:lpstr>
      <vt:lpstr>Early Settlements in Alabama</vt:lpstr>
      <vt:lpstr>Pioneer Roads</vt:lpstr>
      <vt:lpstr>Traveling the Roads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Alabama: Our Beautiful Home</dc:title>
  <dc:subject>©2013 Clairmont Press</dc:subject>
  <dc:creator>Emmett R. Mullins, Ed.D.</dc:creator>
  <dc:description>Study presentation to accompany student textbook.</dc:description>
  <cp:lastModifiedBy>Marion Lankford</cp:lastModifiedBy>
  <cp:revision>566</cp:revision>
  <dcterms:created xsi:type="dcterms:W3CDTF">2010-06-02T19:20:05Z</dcterms:created>
  <dcterms:modified xsi:type="dcterms:W3CDTF">2022-03-31T18:53:57Z</dcterms:modified>
</cp:coreProperties>
</file>