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0" r:id="rId3"/>
    <p:sldId id="306" r:id="rId4"/>
    <p:sldId id="307" r:id="rId5"/>
    <p:sldId id="308" r:id="rId6"/>
    <p:sldId id="336" r:id="rId7"/>
    <p:sldId id="337" r:id="rId8"/>
    <p:sldId id="338" r:id="rId9"/>
    <p:sldId id="339" r:id="rId10"/>
    <p:sldId id="31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20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2/16/22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081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668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fld id="{5B75B92E-C504-4F72-91D6-D83D77D1C380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27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 Condensed Extra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1/The_Pillars_1856_Lowndesboro_Alabama_Historic_District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plantations_in_Alabam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535543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Chapter 5: Settlement of a Territory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2013 Clairmont Press</a:t>
            </a:r>
            <a:endParaRPr lang="en-US" sz="1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52400"/>
            <a:ext cx="7848600" cy="1981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0"/>
                <a:gd name="adj2" fmla="val 17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Alabama: </a:t>
            </a:r>
          </a:p>
          <a:p>
            <a:pPr algn="ctr"/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Our Beautiful Home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loucester MT Extra Condense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24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6248400"/>
            <a:ext cx="2486578" cy="400110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4" action="ppaction://hlinksldjump"/>
              </a:rPr>
              <a:t>Return to Main Menu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686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Image Credits</a:t>
            </a:r>
          </a:p>
          <a:p>
            <a:endParaRPr lang="en-US" dirty="0">
              <a:solidFill>
                <a:schemeClr val="bg1"/>
              </a:solidFill>
              <a:effectLst>
                <a:outerShdw dist="63500" dir="2700000" algn="tl" rotWithShape="0">
                  <a:prstClr val="black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 slide: Alabama Capitol by National Park Service: National Register of Historic Places; Slide 2: Desoto Falls by JS </a:t>
            </a:r>
            <a:r>
              <a:rPr lang="en-US" dirty="0" err="1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Fouche</a:t>
            </a:r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Public Domain Wikimedia Commons; Slide 21: Rivers Langley on Wikimedia Commons; Slide 32, 35: Library of Congress; Slide 34: USDA; End slide: Coosa River by Mike Cline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14800"/>
            <a:ext cx="9144000" cy="533400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114800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3: 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4" action="ppaction://hlinksldjump"/>
              </a:rPr>
              <a:t>Different Cultures Move to the Alabama Frontier </a:t>
            </a:r>
            <a:endParaRPr lang="en-US" sz="21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Different Cultures Move to Alabama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 How did people with different cultures live together in Alabama?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21156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3: Different Cultures Move to Alabama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65532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freedmen</a:t>
            </a:r>
          </a:p>
          <a:p>
            <a:pPr lvl="1"/>
            <a:r>
              <a:rPr lang="en-US" dirty="0"/>
              <a:t>plantation</a:t>
            </a:r>
          </a:p>
          <a:p>
            <a:pPr lvl="1"/>
            <a:r>
              <a:rPr lang="en-US" dirty="0"/>
              <a:t>planter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30583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In 1817, French settlers came to the Tombigbee River area to grove grapes and olives. </a:t>
            </a:r>
          </a:p>
          <a:p>
            <a:r>
              <a:rPr lang="en-US" dirty="0"/>
              <a:t>The group had many problems and failed to grow the crops they wanted. </a:t>
            </a:r>
          </a:p>
          <a:p>
            <a:r>
              <a:rPr lang="en-US" dirty="0"/>
              <a:t>They moved to the Gulf Coast but left behind some French names such as Marengo, Bon </a:t>
            </a:r>
            <a:r>
              <a:rPr lang="en-US" dirty="0" err="1"/>
              <a:t>Secour</a:t>
            </a:r>
            <a:r>
              <a:rPr lang="en-US" dirty="0"/>
              <a:t>, and Bayou La </a:t>
            </a:r>
            <a:r>
              <a:rPr lang="en-US" dirty="0" err="1"/>
              <a:t>Batre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Vine and Olive Company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5562600" cy="5486400"/>
          </a:xfrm>
        </p:spPr>
        <p:txBody>
          <a:bodyPr>
            <a:normAutofit/>
          </a:bodyPr>
          <a:lstStyle/>
          <a:p>
            <a:r>
              <a:rPr lang="en-US" dirty="0"/>
              <a:t>A few people, called </a:t>
            </a:r>
            <a:r>
              <a:rPr lang="en-US" b="1" dirty="0"/>
              <a:t>planters</a:t>
            </a:r>
            <a:r>
              <a:rPr lang="en-US" dirty="0"/>
              <a:t>, had large farms called </a:t>
            </a:r>
            <a:r>
              <a:rPr lang="en-US" b="1" dirty="0"/>
              <a:t>plantations</a:t>
            </a:r>
            <a:r>
              <a:rPr lang="en-US" dirty="0"/>
              <a:t>. </a:t>
            </a:r>
          </a:p>
          <a:p>
            <a:r>
              <a:rPr lang="en-US" dirty="0"/>
              <a:t>Slaves were used as workers. </a:t>
            </a:r>
          </a:p>
          <a:p>
            <a:r>
              <a:rPr lang="en-US" dirty="0"/>
              <a:t>Plantations usually grew or made everything that they needed to survive. </a:t>
            </a:r>
          </a:p>
          <a:p>
            <a:r>
              <a:rPr lang="en-US" dirty="0"/>
              <a:t>Extra money was used to buy goods from Europe brought through ports at New Orleans and Mobile.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Planters</a:t>
            </a:r>
          </a:p>
        </p:txBody>
      </p:sp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558778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5029200"/>
            <a:ext cx="340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Plantation home in </a:t>
            </a:r>
            <a:r>
              <a:rPr lang="en-US" dirty="0" err="1"/>
              <a:t>Lowndesboro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5029200" cy="5562600"/>
          </a:xfrm>
        </p:spPr>
        <p:txBody>
          <a:bodyPr>
            <a:normAutofit fontScale="92500"/>
          </a:bodyPr>
          <a:lstStyle/>
          <a:p>
            <a:r>
              <a:rPr lang="en-US" dirty="0"/>
              <a:t>Planters often had very large, beautiful homes. </a:t>
            </a:r>
          </a:p>
          <a:p>
            <a:r>
              <a:rPr lang="en-US" dirty="0"/>
              <a:t>High ceilings in the homes kept them cooler in summer but hard to heat in winter. </a:t>
            </a:r>
          </a:p>
          <a:p>
            <a:r>
              <a:rPr lang="en-US" dirty="0"/>
              <a:t>Artists would visit to paint portraits of the family. </a:t>
            </a:r>
          </a:p>
          <a:p>
            <a:r>
              <a:rPr lang="en-US" dirty="0"/>
              <a:t>The kitchen was a separate building in order to protect the main house from accidental fires.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Plantation Homes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83" y="1752600"/>
            <a:ext cx="3635542" cy="269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/>
              <a:t>Families visited other planter families traveling by horse or carriage. </a:t>
            </a:r>
          </a:p>
          <a:p>
            <a:r>
              <a:rPr lang="en-US" dirty="0"/>
              <a:t>Men might travel to a nearby town for supplies and news. </a:t>
            </a:r>
          </a:p>
          <a:p>
            <a:r>
              <a:rPr lang="en-US" dirty="0"/>
              <a:t>Women sewed or embroidered while they talked to each other. Some painted or played music. </a:t>
            </a:r>
          </a:p>
          <a:p>
            <a:r>
              <a:rPr lang="en-US" dirty="0"/>
              <a:t>Outdoor parties, foxhunts, weddings, and church services filled the social life of planters’ families.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Social Life of Planters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5867400"/>
            <a:ext cx="328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3"/>
              </a:rPr>
              <a:t>Click to see Alabama plantations</a:t>
            </a:r>
            <a:endParaRPr lang="en-US" b="1" dirty="0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610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Planters hired teachers for their sons to teach them Latin, English, history, literature, and mathematics. </a:t>
            </a:r>
          </a:p>
          <a:p>
            <a:r>
              <a:rPr lang="en-US" dirty="0"/>
              <a:t>Some attended east coast universities and others the University of Alabama. </a:t>
            </a:r>
          </a:p>
          <a:p>
            <a:r>
              <a:rPr lang="en-US" dirty="0"/>
              <a:t>Boys were allowed the freedom to roam the fields and forests, learn to use a gun, hunt, and swim. </a:t>
            </a:r>
          </a:p>
          <a:p>
            <a:r>
              <a:rPr lang="en-US" dirty="0"/>
              <a:t>Some daughters of planters were allowed to attend special girls’ schools. Girls studied French, music, geography, and literature. At home they learned to sew and entertain. </a:t>
            </a:r>
          </a:p>
          <a:p>
            <a:r>
              <a:rPr lang="en-US" dirty="0"/>
              <a:t>The girls also learned to direct the people who worked in the house and yard.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Plantation Children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4693</TotalTime>
  <Words>480</Words>
  <Application>Microsoft Macintosh PowerPoint</Application>
  <PresentationFormat>On-screen Show (4:3)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Gloucester MT Extra Condensed</vt:lpstr>
      <vt:lpstr>Tw Cen MT Condensed Extra Bold</vt:lpstr>
      <vt:lpstr>Verdana</vt:lpstr>
      <vt:lpstr>Wingdings</vt:lpstr>
      <vt:lpstr>Office Theme</vt:lpstr>
      <vt:lpstr>PowerPoint Presentation</vt:lpstr>
      <vt:lpstr>PowerPoint Presentation</vt:lpstr>
      <vt:lpstr>Section 3: Different Cultures Move to Alabama </vt:lpstr>
      <vt:lpstr>Section 3: Different Cultures Move to Alabama </vt:lpstr>
      <vt:lpstr>The Vine and Olive Company</vt:lpstr>
      <vt:lpstr>Planters</vt:lpstr>
      <vt:lpstr>Plantation Homes</vt:lpstr>
      <vt:lpstr>Social Life of Planters</vt:lpstr>
      <vt:lpstr>Plantation Children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Alabama: Our Beautiful Home</dc:title>
  <dc:subject>©2013 Clairmont Press</dc:subject>
  <dc:creator>Emmett R. Mullins, Ed.D.</dc:creator>
  <dc:description>Study presentation to accompany student textbook.</dc:description>
  <cp:lastModifiedBy>Marion Lankford</cp:lastModifiedBy>
  <cp:revision>564</cp:revision>
  <dcterms:created xsi:type="dcterms:W3CDTF">2010-06-02T19:20:05Z</dcterms:created>
  <dcterms:modified xsi:type="dcterms:W3CDTF">2022-02-16T14:55:31Z</dcterms:modified>
</cp:coreProperties>
</file>