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58" r:id="rId4"/>
    <p:sldId id="268" r:id="rId5"/>
    <p:sldId id="265" r:id="rId6"/>
    <p:sldId id="327" r:id="rId7"/>
    <p:sldId id="328" r:id="rId8"/>
    <p:sldId id="329" r:id="rId9"/>
    <p:sldId id="330" r:id="rId10"/>
    <p:sldId id="331" r:id="rId11"/>
    <p:sldId id="332" r:id="rId12"/>
    <p:sldId id="31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2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2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19600"/>
            <a:ext cx="9144000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11: From Prosperity to Poverty and Back Again</a:t>
            </a:r>
          </a:p>
          <a:p>
            <a:endParaRPr lang="en-US" sz="4000" b="1" spc="50" dirty="0">
              <a:ln w="63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w Cen MT Condensed Extra Bold" pitchFamily="34" charset="0"/>
            </a:endParaRP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Alabamians Remember the Great Depression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/>
              <a:t>Those who lived during the Great Depression will never forget it. </a:t>
            </a:r>
          </a:p>
          <a:p>
            <a:r>
              <a:rPr lang="en-US" dirty="0"/>
              <a:t>Many can tell stories of “hard times.”</a:t>
            </a:r>
          </a:p>
          <a:p>
            <a:r>
              <a:rPr lang="en-US" dirty="0"/>
              <a:t>People grew their own food and saved as much money as they could. They reused goods such as making clothing out of flour sacks. </a:t>
            </a:r>
          </a:p>
          <a:p>
            <a:r>
              <a:rPr lang="en-US" dirty="0"/>
              <a:t>Some stores swapped goods instead of using money.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Worst Year of the Depression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464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By the fall of 1932, conditions in the country were very bad. </a:t>
            </a:r>
          </a:p>
          <a:p>
            <a:r>
              <a:rPr lang="en-US" dirty="0"/>
              <a:t>Franklin D. Roosevelt was elected president. He promised to help get people back to work. </a:t>
            </a:r>
          </a:p>
          <a:p>
            <a:r>
              <a:rPr lang="en-US" dirty="0"/>
              <a:t>He said, “The only thing we have to fear is fear itself.”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76" y="946131"/>
            <a:ext cx="3116274" cy="431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8968" y="5341203"/>
            <a:ext cx="356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Soup kitchens fed Americans who had no money (1936).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End slide: Coosa River by Mike Cline; all others public domain on Wikimedia Commons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5235" y="4073235"/>
            <a:ext cx="8077200" cy="780229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1: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Alabama – 100 Years Old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2: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5" action="ppaction://hlinksldjump"/>
              </a:rPr>
              <a:t>The New Deal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Alabama – 100 Years 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68763"/>
          </a:xfrm>
        </p:spPr>
        <p:txBody>
          <a:bodyPr/>
          <a:lstStyle/>
          <a:p>
            <a:r>
              <a:rPr lang="en-US" dirty="0"/>
              <a:t>Essential Question: How did the Great Depression affect the lives of Alabamians? 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Alabama – 100 Years 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suffrage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stock</a:t>
            </a:r>
          </a:p>
          <a:p>
            <a:pPr lvl="1"/>
            <a:r>
              <a:rPr lang="en-US" dirty="0"/>
              <a:t>supply and demand</a:t>
            </a:r>
          </a:p>
          <a:p>
            <a:pPr lvl="1"/>
            <a:r>
              <a:rPr lang="en-US" dirty="0"/>
              <a:t>unemployment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Women’s Suffrage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5638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Women battled for a long time for </a:t>
            </a:r>
            <a:r>
              <a:rPr lang="en-US" b="1" dirty="0"/>
              <a:t>suffrage</a:t>
            </a:r>
            <a:r>
              <a:rPr lang="en-US" dirty="0"/>
              <a:t>. </a:t>
            </a:r>
          </a:p>
          <a:p>
            <a:r>
              <a:rPr lang="en-US" dirty="0"/>
              <a:t>Susan B. Anthony was a famous fighter for women’s right to vote. </a:t>
            </a:r>
          </a:p>
          <a:p>
            <a:r>
              <a:rPr lang="en-US" dirty="0"/>
              <a:t>Women marched, made speeches, and wrote articles. </a:t>
            </a:r>
          </a:p>
          <a:p>
            <a:r>
              <a:rPr lang="en-US" dirty="0"/>
              <a:t>The 19</a:t>
            </a:r>
            <a:r>
              <a:rPr lang="en-US" baseline="30000" dirty="0"/>
              <a:t>th</a:t>
            </a:r>
            <a:r>
              <a:rPr lang="en-US" dirty="0"/>
              <a:t> Amendment was ratified by enough states to add it to the U.S. Constitution in 1920. Women now had the right to vote!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66" y="1676401"/>
            <a:ext cx="329585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4331525"/>
            <a:ext cx="3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New York march to support women’s suffrage, 1912.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“Roaring Twenties”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/>
              <a:t>After World War I, people enjoyed good, high-paying jobs. This time in the 1920s was called the “Roaring Twenties.” </a:t>
            </a:r>
          </a:p>
          <a:p>
            <a:r>
              <a:rPr lang="en-US" dirty="0"/>
              <a:t>Most homes had electricity and people could afford new inventions like refrigerators, electric stoves, and radios. Movies became popular, too. </a:t>
            </a:r>
          </a:p>
          <a:p>
            <a:r>
              <a:rPr lang="en-US" dirty="0"/>
              <a:t>Improvements were made in schools, treatment of prisoners, and roads.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Great Depression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/>
              <a:t>Good times turned bad at the end of the 1920s. </a:t>
            </a:r>
          </a:p>
          <a:p>
            <a:r>
              <a:rPr lang="en-US" dirty="0"/>
              <a:t>The country fell into an economic </a:t>
            </a:r>
            <a:r>
              <a:rPr lang="en-US" b="1" dirty="0"/>
              <a:t>depression</a:t>
            </a:r>
            <a:r>
              <a:rPr lang="en-US" dirty="0"/>
              <a:t>. It is known now as the Great Depression.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06717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4191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Tenant farming family near Anniston, 1936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Stock Market Crash of 1929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Great Depression was connected to the </a:t>
            </a:r>
            <a:r>
              <a:rPr lang="en-US" b="1" dirty="0"/>
              <a:t>stock</a:t>
            </a:r>
            <a:r>
              <a:rPr lang="en-US" dirty="0"/>
              <a:t> market where people buy and sell ownership of businesses. </a:t>
            </a:r>
          </a:p>
          <a:p>
            <a:r>
              <a:rPr lang="en-US" dirty="0"/>
              <a:t>Too many people borrowed money to invest in these businesses hoping to get rich. </a:t>
            </a:r>
          </a:p>
          <a:p>
            <a:r>
              <a:rPr lang="en-US" dirty="0"/>
              <a:t>By October 1929, prices began to fall and investors panicked. They knew that if prices fell, they could not pay back their loans. </a:t>
            </a:r>
          </a:p>
          <a:p>
            <a:r>
              <a:rPr lang="en-US" dirty="0"/>
              <a:t>Many Americans lost their money, jobs, and homes.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the Depression Happened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Another cause of the Great Depression had to do with </a:t>
            </a:r>
            <a:r>
              <a:rPr lang="en-US" b="1" dirty="0"/>
              <a:t>supply and demand</a:t>
            </a:r>
            <a:r>
              <a:rPr lang="en-US" dirty="0"/>
              <a:t>.</a:t>
            </a:r>
          </a:p>
          <a:p>
            <a:r>
              <a:rPr lang="en-US" dirty="0"/>
              <a:t>Factories and farmers were producing more goods than people could buy. Other countries did not need America’s goods either. This caused prices to fall.</a:t>
            </a:r>
          </a:p>
          <a:p>
            <a:r>
              <a:rPr lang="en-US" dirty="0"/>
              <a:t>Factories began to lay off workers or close. Without a good job, workers could not pay their bills. </a:t>
            </a:r>
          </a:p>
          <a:p>
            <a:r>
              <a:rPr lang="en-US" b="1" dirty="0"/>
              <a:t>Unemployment</a:t>
            </a:r>
            <a:r>
              <a:rPr lang="en-US" dirty="0"/>
              <a:t> was very high, and Alabama’s was the highest in the South. </a:t>
            </a:r>
          </a:p>
          <a:p>
            <a:r>
              <a:rPr lang="en-US" dirty="0"/>
              <a:t>Many people did not have money to pay their loan payments, so banks ran out of money and closed. Even more people </a:t>
            </a:r>
            <a:r>
              <a:rPr lang="en-US"/>
              <a:t>lost all </a:t>
            </a:r>
            <a:r>
              <a:rPr lang="en-US" dirty="0"/>
              <a:t>their savings.  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4746</TotalTime>
  <Words>630</Words>
  <Application>Microsoft Macintosh PowerPoint</Application>
  <PresentationFormat>On-screen Show (4:3)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1: Alabama – 100 Years Old</vt:lpstr>
      <vt:lpstr>Section 1: Alabama – 100 Years Old</vt:lpstr>
      <vt:lpstr>Women’s Suffrage</vt:lpstr>
      <vt:lpstr>The “Roaring Twenties”</vt:lpstr>
      <vt:lpstr>The Great Depression</vt:lpstr>
      <vt:lpstr>The Stock Market Crash of 1929</vt:lpstr>
      <vt:lpstr>How the Depression Happened </vt:lpstr>
      <vt:lpstr>Alabamians Remember the Great Depression</vt:lpstr>
      <vt:lpstr>The Worst Year of the Depression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574</cp:revision>
  <dcterms:created xsi:type="dcterms:W3CDTF">2010-06-02T19:20:05Z</dcterms:created>
  <dcterms:modified xsi:type="dcterms:W3CDTF">2022-03-31T18:57:30Z</dcterms:modified>
</cp:coreProperties>
</file>