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70" r:id="rId4"/>
    <p:sldId id="276" r:id="rId5"/>
    <p:sldId id="323" r:id="rId6"/>
    <p:sldId id="333" r:id="rId7"/>
    <p:sldId id="334" r:id="rId8"/>
    <p:sldId id="335" r:id="rId9"/>
    <p:sldId id="336" r:id="rId10"/>
    <p:sldId id="31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2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25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19600"/>
            <a:ext cx="9144000" cy="2554545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11: From Prosperity to Poverty and Back Again</a:t>
            </a:r>
          </a:p>
          <a:p>
            <a:endParaRPr lang="en-US" sz="4000" b="1" spc="50" dirty="0">
              <a:ln w="63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w Cen MT Condensed Extra Bold" pitchFamily="34" charset="0"/>
            </a:endParaRPr>
          </a:p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End slide: Coosa River by Mike Cline; all others public domain on Wikimedia Commons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5235" y="4073235"/>
            <a:ext cx="8077200" cy="574965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4114800"/>
            <a:ext cx="8153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2: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The New Deal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The New 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How did the New Deal help Americans during the Great Depression?  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The New 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New Deal</a:t>
            </a:r>
          </a:p>
          <a:p>
            <a:pPr lvl="1"/>
            <a:r>
              <a:rPr lang="en-US" dirty="0"/>
              <a:t>civilian</a:t>
            </a:r>
          </a:p>
          <a:p>
            <a:pPr lvl="1"/>
            <a:r>
              <a:rPr lang="en-US" dirty="0"/>
              <a:t>Social Security Act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/>
              <a:t>President Roosevelt asked Congress to pass laws to help Americans in the hard times. </a:t>
            </a:r>
          </a:p>
          <a:p>
            <a:r>
              <a:rPr lang="en-US" dirty="0"/>
              <a:t>He called the programs a </a:t>
            </a:r>
            <a:r>
              <a:rPr lang="en-US" b="1" dirty="0"/>
              <a:t>New Deal</a:t>
            </a:r>
            <a:r>
              <a:rPr lang="en-US" dirty="0"/>
              <a:t> for America.</a:t>
            </a:r>
          </a:p>
          <a:p>
            <a:r>
              <a:rPr lang="en-US" dirty="0"/>
              <a:t>Some of the programs are still around today.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5638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Civilian</a:t>
            </a:r>
            <a:r>
              <a:rPr lang="en-US" dirty="0"/>
              <a:t> Conservation Corps (CCC) was the first work program of the New Deal. Young men aged 18 to 25 were given jobs like planting forests or building dams and state parks. </a:t>
            </a:r>
          </a:p>
          <a:p>
            <a:r>
              <a:rPr lang="en-US" dirty="0"/>
              <a:t>The Public Works Administration (</a:t>
            </a:r>
            <a:r>
              <a:rPr lang="en-US" dirty="0" err="1"/>
              <a:t>PWA</a:t>
            </a:r>
            <a:r>
              <a:rPr lang="en-US" dirty="0"/>
              <a:t>) and Works Progress Administration (</a:t>
            </a:r>
            <a:r>
              <a:rPr lang="en-US" dirty="0" err="1"/>
              <a:t>WPA</a:t>
            </a:r>
            <a:r>
              <a:rPr lang="en-US" dirty="0"/>
              <a:t>) gave jobs building schools, public buildings, highways, bridges, and the arts.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Programs to Create Jobs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190875" cy="2643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4114800"/>
            <a:ext cx="288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CCC workers planting trees in Alabama, 1942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6388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Rural Electrification Administration (REA) supplied electricity to farms and thousands of rural homes.</a:t>
            </a:r>
          </a:p>
          <a:p>
            <a:r>
              <a:rPr lang="en-US" dirty="0"/>
              <a:t>The Tennessee Valley Authority (TVA) build dams to generate electricity and control floodwaters. </a:t>
            </a:r>
          </a:p>
          <a:p>
            <a:r>
              <a:rPr lang="en-US" dirty="0"/>
              <a:t>The TVA still generates electricity for citizens of Alabama.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Programs to Improve Lives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34649"/>
            <a:ext cx="3286125" cy="430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5715000"/>
            <a:ext cx="328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Workers install power lines for the TVA (1944). 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Social Security Act</a:t>
            </a:r>
            <a:r>
              <a:rPr lang="en-US" dirty="0"/>
              <a:t> provided retirement money for older Americans. </a:t>
            </a:r>
          </a:p>
          <a:p>
            <a:r>
              <a:rPr lang="en-US" dirty="0"/>
              <a:t>It also provided money for unemployed Americans and helped needy children. </a:t>
            </a:r>
          </a:p>
          <a:p>
            <a:r>
              <a:rPr lang="en-US" dirty="0"/>
              <a:t>Disabled people could get money from Social Security, too. </a:t>
            </a:r>
          </a:p>
          <a:p>
            <a:r>
              <a:rPr lang="en-US" dirty="0"/>
              <a:t>The Federal Deposit Insurance Corporation (FDIC) was started to keep people’s money safe in their banks.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Financial Safety Nets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143000"/>
            <a:ext cx="5334000" cy="5029200"/>
          </a:xfrm>
        </p:spPr>
        <p:txBody>
          <a:bodyPr>
            <a:normAutofit/>
          </a:bodyPr>
          <a:lstStyle/>
          <a:p>
            <a:r>
              <a:rPr lang="en-US" dirty="0"/>
              <a:t>The New Deal’s programs helped people get through the hard times and made President Roosevelt very popular. </a:t>
            </a:r>
          </a:p>
          <a:p>
            <a:r>
              <a:rPr lang="en-US" dirty="0"/>
              <a:t>He was elected three more times as president!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Effect of the New Deal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82338"/>
            <a:ext cx="3496623" cy="304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4746</TotalTime>
  <Words>379</Words>
  <Application>Microsoft Macintosh PowerPoint</Application>
  <PresentationFormat>On-screen Show (4:3)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2: The New Deal</vt:lpstr>
      <vt:lpstr>Section 2: The New Deal</vt:lpstr>
      <vt:lpstr>Introduction</vt:lpstr>
      <vt:lpstr>Programs to Create Jobs</vt:lpstr>
      <vt:lpstr>Programs to Improve Lives</vt:lpstr>
      <vt:lpstr>Financial Safety Nets</vt:lpstr>
      <vt:lpstr>Effect of the New Deal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573</cp:revision>
  <dcterms:created xsi:type="dcterms:W3CDTF">2010-06-02T19:20:05Z</dcterms:created>
  <dcterms:modified xsi:type="dcterms:W3CDTF">2022-02-16T15:03:23Z</dcterms:modified>
</cp:coreProperties>
</file>