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306" r:id="rId4"/>
    <p:sldId id="307" r:id="rId5"/>
    <p:sldId id="308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1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2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2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FGWU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oo.gl/maps/Qf94o" TargetMode="External"/><Relationship Id="rId5" Type="http://schemas.openxmlformats.org/officeDocument/2006/relationships/hyperlink" Target="http://goo.gl/maps/qRxJK" TargetMode="External"/><Relationship Id="rId4" Type="http://schemas.openxmlformats.org/officeDocument/2006/relationships/hyperlink" Target="http://goo.gl/maps/GBhB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19600"/>
            <a:ext cx="9144000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11: From Prosperity to Poverty and Back Again</a:t>
            </a:r>
          </a:p>
          <a:p>
            <a:endParaRPr lang="en-US" sz="4000" b="1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w Cen MT Condensed Extra Bold" pitchFamily="34" charset="0"/>
            </a:endParaRP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More than 200,000 airmen were trained in Alabama at what became Maxwell-Gunter Air Force Base in Montgomery. </a:t>
            </a:r>
          </a:p>
          <a:p>
            <a:r>
              <a:rPr lang="en-US" dirty="0"/>
              <a:t>Training for </a:t>
            </a:r>
            <a:r>
              <a:rPr lang="en-US" b="1" dirty="0"/>
              <a:t>navigators</a:t>
            </a:r>
            <a:r>
              <a:rPr lang="en-US" dirty="0"/>
              <a:t>, </a:t>
            </a:r>
            <a:r>
              <a:rPr lang="en-US" b="1" dirty="0"/>
              <a:t>bombardiers</a:t>
            </a:r>
            <a:r>
              <a:rPr lang="en-US" dirty="0"/>
              <a:t> and pilots was at the Southeast Air Corps Training Center. </a:t>
            </a:r>
          </a:p>
          <a:p>
            <a:r>
              <a:rPr lang="en-US" dirty="0"/>
              <a:t>Other sites were added to train men for artillery, infantry, and chemical warfare.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Alabama’s Military Bases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54102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Tuskegee Institute had a training program for black pilots. </a:t>
            </a:r>
          </a:p>
          <a:p>
            <a:r>
              <a:rPr lang="en-US" dirty="0"/>
              <a:t>These men proved they were worthy pilots and flew over 1,500 runs over Europe and North Africa. </a:t>
            </a:r>
          </a:p>
          <a:p>
            <a:r>
              <a:rPr lang="en-US" dirty="0"/>
              <a:t>Two of the airmen, Benjamin Davis and Daniel James became the first black generals in the U.S. Air Force.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Tuskegee Airmen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667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4724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Col. Benjamin Davis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648200" cy="5029200"/>
          </a:xfrm>
        </p:spPr>
        <p:txBody>
          <a:bodyPr>
            <a:normAutofit/>
          </a:bodyPr>
          <a:lstStyle/>
          <a:p>
            <a:r>
              <a:rPr lang="en-US" dirty="0"/>
              <a:t>Women served as regular members of the U.S. Army.</a:t>
            </a:r>
          </a:p>
          <a:p>
            <a:r>
              <a:rPr lang="en-US" dirty="0"/>
              <a:t>The Women’s Army Corps (WAC) served in many roles not involving combat.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Women in the Armed Forces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524250" cy="457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The climate and available electricity made Alabama a good training site. </a:t>
            </a:r>
          </a:p>
          <a:p>
            <a:r>
              <a:rPr lang="en-US" dirty="0"/>
              <a:t>Women worked in factory jobs left by men fighting the war. </a:t>
            </a:r>
          </a:p>
          <a:p>
            <a:r>
              <a:rPr lang="en-US" dirty="0"/>
              <a:t>So many people were working that the hard times of the Great Depression began to fade.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Alabama Works and Sacrifices for the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Poor farmers moved to Mobile for jobs such as shipbuilding. </a:t>
            </a:r>
          </a:p>
          <a:p>
            <a:r>
              <a:rPr lang="en-US" dirty="0"/>
              <a:t>Docks handled millions of tons of goods during the war. </a:t>
            </a:r>
          </a:p>
          <a:p>
            <a:r>
              <a:rPr lang="en-US" dirty="0"/>
              <a:t>Many could not find homes and lived in tents or temporary shelters.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War Means Growth for Mobile Area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Manufacturing chemicals, artillery shells, smokeless gunpowder and explosives became more important to the economy of north Alabama than cotton.</a:t>
            </a:r>
          </a:p>
          <a:p>
            <a:r>
              <a:rPr lang="en-US" dirty="0"/>
              <a:t>Mill workers made cloth for tents, bags, and uniforms.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Huntsville and Childersburg Work for Victory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724400" cy="5486400"/>
          </a:xfrm>
        </p:spPr>
        <p:txBody>
          <a:bodyPr>
            <a:normAutofit fontScale="92500"/>
          </a:bodyPr>
          <a:lstStyle/>
          <a:p>
            <a:r>
              <a:rPr lang="en-US" dirty="0"/>
              <a:t>Many products needed for the war became scarce. Many items were </a:t>
            </a:r>
            <a:r>
              <a:rPr lang="en-US" b="1" dirty="0"/>
              <a:t>rationed</a:t>
            </a:r>
            <a:r>
              <a:rPr lang="en-US" dirty="0"/>
              <a:t> (gasoline, tires, meat, coffee, sugar, etc.). Prices were controlled by the government to prevent price increases. </a:t>
            </a:r>
          </a:p>
          <a:p>
            <a:r>
              <a:rPr lang="en-US" dirty="0"/>
              <a:t>Other scarce goods were not rationed (for example, chewing gum and cigarettes).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Rationing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06" y="1600200"/>
            <a:ext cx="418226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Cotton and additional food were required from farmers to help with the war. </a:t>
            </a:r>
          </a:p>
          <a:p>
            <a:r>
              <a:rPr lang="en-US" dirty="0"/>
              <a:t>Timber was also needed for the war effort. </a:t>
            </a:r>
          </a:p>
          <a:p>
            <a:r>
              <a:rPr lang="en-US" b="1" dirty="0"/>
              <a:t>Prisoners of war</a:t>
            </a:r>
            <a:r>
              <a:rPr lang="en-US" dirty="0"/>
              <a:t> (POWs) were sometimes used as labor. About 15,000 POWs were held in Alabama. 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Prisoners of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The people who helped win the war are called “The Greatest Generation.” </a:t>
            </a:r>
          </a:p>
          <a:p>
            <a:r>
              <a:rPr lang="en-US" dirty="0"/>
              <a:t>Civilians watched the skies for surprise attack and participated in blackouts to hide buildings from bombings at night. </a:t>
            </a:r>
          </a:p>
          <a:p>
            <a:r>
              <a:rPr lang="en-US" dirty="0"/>
              <a:t>Lookouts watched the Gulf of Mexico for German ships and submarines who wanted to attack Alabama. </a:t>
            </a:r>
          </a:p>
          <a:p>
            <a:r>
              <a:rPr lang="en-US" dirty="0"/>
              <a:t>All people helped in ways big and small.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Greatest Generation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/>
              <a:t>President Roosevelt was elected a fourth time in 1944. He was loved and admired by most Americans. </a:t>
            </a:r>
          </a:p>
          <a:p>
            <a:r>
              <a:rPr lang="en-US" dirty="0"/>
              <a:t>He died in Warm Springs, GA in April 1945. Vice President Harry Truman became president just a few months before the war was won.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President Franklin D. Roosevelt Dies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4252"/>
            <a:ext cx="3467100" cy="40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5235" y="4073235"/>
            <a:ext cx="8077200" cy="57496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815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3: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World War II 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1945, Germany, Italy, and Japan surrendered. </a:t>
            </a:r>
          </a:p>
          <a:p>
            <a:r>
              <a:rPr lang="en-US" dirty="0"/>
              <a:t>Atomic bombs were dropped by the U.S. on Japan to force their surrender. </a:t>
            </a:r>
          </a:p>
          <a:p>
            <a:r>
              <a:rPr lang="en-US" dirty="0"/>
              <a:t>Over 400,000 Americans had died in the war. </a:t>
            </a:r>
          </a:p>
          <a:p>
            <a:r>
              <a:rPr lang="en-US" dirty="0"/>
              <a:t>After the war, women and blacks realized they could have more opportunities. Farmers began using more machines. Many of Alabama’s blacks moved to other parts of the U.S.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War Ends</a:t>
            </a: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End slide: Coosa River by Mike Cline; all others public domain on Wikimedia Commons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What role did Alabama play during World War II?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3: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Nazi</a:t>
            </a:r>
          </a:p>
          <a:p>
            <a:pPr lvl="1"/>
            <a:r>
              <a:rPr lang="en-US" dirty="0"/>
              <a:t>Holocaust</a:t>
            </a:r>
          </a:p>
          <a:p>
            <a:pPr lvl="1"/>
            <a:r>
              <a:rPr lang="en-US" dirty="0"/>
              <a:t>Allies</a:t>
            </a:r>
          </a:p>
          <a:p>
            <a:pPr lvl="1"/>
            <a:r>
              <a:rPr lang="en-US" dirty="0"/>
              <a:t>Axis Powers</a:t>
            </a:r>
          </a:p>
          <a:p>
            <a:pPr lvl="1"/>
            <a:r>
              <a:rPr lang="en-US" dirty="0"/>
              <a:t>combat</a:t>
            </a:r>
          </a:p>
          <a:p>
            <a:pPr lvl="1"/>
            <a:r>
              <a:rPr lang="en-US" dirty="0"/>
              <a:t>amphibious</a:t>
            </a:r>
          </a:p>
          <a:p>
            <a:pPr lvl="1"/>
            <a:r>
              <a:rPr lang="en-US" dirty="0"/>
              <a:t>posthumous</a:t>
            </a:r>
          </a:p>
          <a:p>
            <a:pPr lvl="1"/>
            <a:r>
              <a:rPr lang="en-US" dirty="0"/>
              <a:t>navigator</a:t>
            </a:r>
          </a:p>
          <a:p>
            <a:pPr lvl="1"/>
            <a:r>
              <a:rPr lang="en-US" dirty="0"/>
              <a:t>bombardier</a:t>
            </a:r>
          </a:p>
          <a:p>
            <a:pPr lvl="1"/>
            <a:r>
              <a:rPr lang="en-US" dirty="0"/>
              <a:t>ration</a:t>
            </a:r>
          </a:p>
          <a:p>
            <a:pPr lvl="1"/>
            <a:r>
              <a:rPr lang="en-US" dirty="0"/>
              <a:t>prisoner of war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In the 1930s, several countries invaded their neighbors. </a:t>
            </a:r>
          </a:p>
          <a:p>
            <a:r>
              <a:rPr lang="en-US" dirty="0"/>
              <a:t>Japan, Italy, and Germany began conflicts that helped to cause World War II.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391025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5334000"/>
            <a:ext cx="439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German leader Adolf Hitler watches as his troops invade Poland (1939).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/>
              <a:t>Adolf Hitler was leader of Germany. He led his country to take over Austria (1938) and Poland (1939). </a:t>
            </a:r>
          </a:p>
          <a:p>
            <a:r>
              <a:rPr lang="en-US" dirty="0"/>
              <a:t>He blamed the Jewish people for Germany’s problems, and started a political party called </a:t>
            </a:r>
            <a:r>
              <a:rPr lang="en-US" b="1" dirty="0"/>
              <a:t>Nazis</a:t>
            </a:r>
            <a:r>
              <a:rPr lang="en-US" dirty="0"/>
              <a:t>. </a:t>
            </a:r>
          </a:p>
          <a:p>
            <a:r>
              <a:rPr lang="en-US" dirty="0"/>
              <a:t>The Nazis put millions of Jews in prisons and killed over six million of them! This murder is called the </a:t>
            </a:r>
            <a:r>
              <a:rPr lang="en-US" b="1" dirty="0"/>
              <a:t>Holocaust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Europe at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257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France</a:t>
            </a:r>
            <a:r>
              <a:rPr lang="en-US" dirty="0"/>
              <a:t> was taken over by </a:t>
            </a:r>
            <a:r>
              <a:rPr lang="en-US" dirty="0">
                <a:hlinkClick r:id="rId4"/>
              </a:rPr>
              <a:t>Germany</a:t>
            </a:r>
            <a:r>
              <a:rPr lang="en-US" dirty="0"/>
              <a:t> in 1940. </a:t>
            </a:r>
            <a:r>
              <a:rPr lang="en-US">
                <a:hlinkClick r:id="rId5"/>
              </a:rPr>
              <a:t>England</a:t>
            </a:r>
            <a:r>
              <a:rPr lang="en-US"/>
              <a:t> was </a:t>
            </a:r>
            <a:r>
              <a:rPr lang="en-US" dirty="0"/>
              <a:t>Hitler’s next target. </a:t>
            </a:r>
          </a:p>
          <a:p>
            <a:r>
              <a:rPr lang="en-US" dirty="0"/>
              <a:t>However, the U.S. did not get into the war until Japan attacked its ships in </a:t>
            </a:r>
            <a:r>
              <a:rPr lang="en-US" dirty="0">
                <a:hlinkClick r:id="rId6"/>
              </a:rPr>
              <a:t>Hawaii</a:t>
            </a:r>
            <a:r>
              <a:rPr lang="en-US" dirty="0"/>
              <a:t> on December 7, 1941. </a:t>
            </a:r>
          </a:p>
          <a:p>
            <a:r>
              <a:rPr lang="en-US" dirty="0"/>
              <a:t>More than 2,000 Americans were killed and America’s Navy lost many ships and airplanes. </a:t>
            </a:r>
          </a:p>
          <a:p>
            <a:r>
              <a:rPr lang="en-US" dirty="0"/>
              <a:t>The president asked Congress to declare war against Japan. Days later Germany and Italy declared war on the U.S.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United States Enters the War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72751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4343400"/>
            <a:ext cx="365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USS Arizona burns after an attack by Japan on Pearl Harbor, HI (1941).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Countries of World War II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304800" y="1143000"/>
          <a:ext cx="8610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3200" dirty="0"/>
                        <a:t>Allies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United States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United</a:t>
                      </a:r>
                      <a:r>
                        <a:rPr lang="en-US" sz="3000" baseline="0" dirty="0"/>
                        <a:t> Kingdom (England)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baseline="0" dirty="0"/>
                        <a:t>France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baseline="0" dirty="0"/>
                        <a:t>Soviet Union (now Russia)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i="1" baseline="0" dirty="0"/>
                        <a:t>others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Germany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Italy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Japan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i="1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About 288,000 Alabamians served in the war, and over 6,000 died. Thirteen got the Medal of Honor for courage in </a:t>
            </a:r>
            <a:r>
              <a:rPr lang="en-US" b="1" dirty="0"/>
              <a:t>combat</a:t>
            </a:r>
            <a:r>
              <a:rPr lang="en-US" dirty="0"/>
              <a:t>.</a:t>
            </a:r>
          </a:p>
          <a:p>
            <a:r>
              <a:rPr lang="en-US" dirty="0"/>
              <a:t>One Alabama hero was General Holland Smith. He was an expert in </a:t>
            </a:r>
            <a:r>
              <a:rPr lang="en-US" b="1" dirty="0"/>
              <a:t>amphibious </a:t>
            </a:r>
            <a:r>
              <a:rPr lang="en-US" dirty="0"/>
              <a:t>warfare. His troops fought well on land and sea. He is known for helping to win the Battle of Iwo Jima in the Pacific Ocean.</a:t>
            </a:r>
          </a:p>
          <a:p>
            <a:r>
              <a:rPr lang="en-US" dirty="0"/>
              <a:t>Other famous Alabama heroes were General Franklin Hart and Private George Watson – the only African-American to receive a Medal of Honor for action in the Pacific.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Alabamians in the War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4747</TotalTime>
  <Words>1022</Words>
  <Application>Microsoft Macintosh PowerPoint</Application>
  <PresentationFormat>On-screen Show (4:3)</PresentationFormat>
  <Paragraphs>102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3: World War II</vt:lpstr>
      <vt:lpstr>Section 3: World War II</vt:lpstr>
      <vt:lpstr>Introduction</vt:lpstr>
      <vt:lpstr>Europe at War</vt:lpstr>
      <vt:lpstr>The United States Enters the War</vt:lpstr>
      <vt:lpstr>Countries of World War II</vt:lpstr>
      <vt:lpstr>Alabamians in the War</vt:lpstr>
      <vt:lpstr>Alabama’s Military Bases</vt:lpstr>
      <vt:lpstr>The Tuskegee Airmen</vt:lpstr>
      <vt:lpstr>Women in the Armed Forces</vt:lpstr>
      <vt:lpstr>Alabama Works and Sacrifices for the War</vt:lpstr>
      <vt:lpstr>The War Means Growth for Mobile Area</vt:lpstr>
      <vt:lpstr>Huntsville and Childersburg Work for Victory</vt:lpstr>
      <vt:lpstr>Rationing</vt:lpstr>
      <vt:lpstr>Prisoners of War</vt:lpstr>
      <vt:lpstr>The Greatest Generation</vt:lpstr>
      <vt:lpstr>President Franklin D. Roosevelt Dies</vt:lpstr>
      <vt:lpstr>The War 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575</cp:revision>
  <dcterms:created xsi:type="dcterms:W3CDTF">2010-06-02T19:20:05Z</dcterms:created>
  <dcterms:modified xsi:type="dcterms:W3CDTF">2022-03-31T18:59:03Z</dcterms:modified>
</cp:coreProperties>
</file>