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0" r:id="rId3"/>
    <p:sldId id="326" r:id="rId4"/>
    <p:sldId id="324" r:id="rId5"/>
    <p:sldId id="325" r:id="rId6"/>
    <p:sldId id="352" r:id="rId7"/>
    <p:sldId id="353" r:id="rId8"/>
    <p:sldId id="31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 autoAdjust="0"/>
    <p:restoredTop sz="89048" autoAdjust="0"/>
  </p:normalViewPr>
  <p:slideViewPr>
    <p:cSldViewPr>
      <p:cViewPr varScale="1">
        <p:scale>
          <a:sx n="113" d="100"/>
          <a:sy n="113" d="100"/>
        </p:scale>
        <p:origin x="20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2/16/22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82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2/16/22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425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fld id="{5B75B92E-C504-4F72-91D6-D83D77D1C380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027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2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3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w Cen MT Condensed Extra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maps/6HqB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19600"/>
            <a:ext cx="9144000" cy="2554545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Chapter 11: From Prosperity to Poverty and Back Again</a:t>
            </a:r>
          </a:p>
          <a:p>
            <a:endParaRPr lang="en-US" sz="4000" b="1" spc="50" dirty="0">
              <a:ln w="635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w Cen MT Condensed Extra Bold" pitchFamily="34" charset="0"/>
            </a:endParaRPr>
          </a:p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75817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2013 Clairmont Press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152400"/>
            <a:ext cx="7848600" cy="1981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0"/>
                <a:gd name="adj2" fmla="val 17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Alabama: </a:t>
            </a:r>
          </a:p>
          <a:p>
            <a:pPr algn="ctr"/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Our Beautiful Home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loucester MT Extra Condensed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25235" y="4073235"/>
            <a:ext cx="8077200" cy="574965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4114800"/>
            <a:ext cx="8153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Section 4: </a:t>
            </a: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4" action="ppaction://hlinksldjump"/>
              </a:rPr>
              <a:t>The Cold War Leads to the Korean Conflict </a:t>
            </a:r>
            <a:endParaRPr lang="en-US" sz="21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4: The Cold War Leads to </a:t>
            </a:r>
            <a:br>
              <a:rPr lang="en-US" dirty="0"/>
            </a:br>
            <a:r>
              <a:rPr lang="en-US" dirty="0"/>
              <a:t>the Korean Conflict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 How did countries’ beliefs and ideals lead to the Cold War?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21156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4: The Cold War Leads to </a:t>
            </a:r>
            <a:br>
              <a:rPr lang="en-US" dirty="0"/>
            </a:br>
            <a:r>
              <a:rPr lang="en-US" dirty="0"/>
              <a:t>the Korean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9248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democratic</a:t>
            </a:r>
          </a:p>
          <a:p>
            <a:pPr lvl="1"/>
            <a:r>
              <a:rPr lang="en-US" dirty="0"/>
              <a:t>communist</a:t>
            </a:r>
          </a:p>
          <a:p>
            <a:pPr lvl="1"/>
            <a:r>
              <a:rPr lang="en-US" dirty="0"/>
              <a:t>Cold War</a:t>
            </a:r>
          </a:p>
          <a:p>
            <a:pPr lvl="1"/>
            <a:r>
              <a:rPr lang="en-US" dirty="0"/>
              <a:t>truce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30583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World War II, the relationship between the United States and Soviet Union grew tense. </a:t>
            </a:r>
          </a:p>
          <a:p>
            <a:r>
              <a:rPr lang="en-US" dirty="0"/>
              <a:t>The beliefs in the U.S. were </a:t>
            </a:r>
            <a:r>
              <a:rPr lang="en-US" b="1" dirty="0"/>
              <a:t>democratic</a:t>
            </a:r>
            <a:r>
              <a:rPr lang="en-US" dirty="0"/>
              <a:t> and that people should have a lot of freedom and rights. </a:t>
            </a:r>
          </a:p>
          <a:p>
            <a:r>
              <a:rPr lang="en-US" dirty="0"/>
              <a:t>The Soviet Union’s beliefs were of a </a:t>
            </a:r>
            <a:r>
              <a:rPr lang="en-US" b="1" dirty="0"/>
              <a:t>communist </a:t>
            </a:r>
            <a:r>
              <a:rPr lang="en-US" dirty="0"/>
              <a:t>government. They believed that citizens should have fewer rights and freedoms. China became an ally of the Soviet Union.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831275"/>
            <a:ext cx="5447488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Differences in the viewpoints of countries was a big problem. The Soviet Union worked to force other countries to communism. </a:t>
            </a:r>
          </a:p>
          <a:p>
            <a:r>
              <a:rPr lang="en-US" dirty="0"/>
              <a:t>The United States was against this, and a </a:t>
            </a:r>
            <a:r>
              <a:rPr lang="en-US" b="1" dirty="0"/>
              <a:t>Cold War</a:t>
            </a:r>
            <a:r>
              <a:rPr lang="en-US" dirty="0"/>
              <a:t> developed. </a:t>
            </a:r>
          </a:p>
          <a:p>
            <a:r>
              <a:rPr lang="en-US" dirty="0"/>
              <a:t>No actual fighting took place between the countries, there was fighting between other countries and nuclear weapons were used to threaten each other.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Cold War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88" y="914400"/>
            <a:ext cx="3401979" cy="4680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99888" y="5791200"/>
            <a:ext cx="3401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Cold War made people worry about atomic attacks.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382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3"/>
              </a:rPr>
              <a:t>Korea</a:t>
            </a:r>
            <a:r>
              <a:rPr lang="en-US" dirty="0"/>
              <a:t> was divided into two parts after World War II. The United States protected the southern part, and the Soviet Union protected the north. </a:t>
            </a:r>
          </a:p>
          <a:p>
            <a:r>
              <a:rPr lang="en-US" dirty="0"/>
              <a:t>North Korea created a communist government, while South Korea had a democratic one. </a:t>
            </a:r>
          </a:p>
          <a:p>
            <a:r>
              <a:rPr lang="en-US" dirty="0"/>
              <a:t>In 1950, the North (secretly helped by the Soviet Union) attacked the South. China joined the war on the side of North Korea. </a:t>
            </a:r>
          </a:p>
          <a:p>
            <a:r>
              <a:rPr lang="en-US" dirty="0"/>
              <a:t>Troops from many countries including the U.S. came to aid the South. A </a:t>
            </a:r>
            <a:r>
              <a:rPr lang="en-US" b="1" dirty="0"/>
              <a:t>truce</a:t>
            </a:r>
            <a:r>
              <a:rPr lang="en-US" dirty="0"/>
              <a:t> was signed in 1953. Over 35,000 Americans died – 771 from Alabama. </a:t>
            </a:r>
          </a:p>
          <a:p>
            <a:r>
              <a:rPr lang="en-US" dirty="0"/>
              <a:t>Korea is divided into two countries even today.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Korean Conflict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6248400"/>
            <a:ext cx="2486578" cy="400110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hlinkClick r:id="rId4" action="ppaction://hlinksldjump"/>
              </a:rPr>
              <a:t>Return to Main Menu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8686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Image Credits</a:t>
            </a:r>
          </a:p>
          <a:p>
            <a:endParaRPr lang="en-US" dirty="0">
              <a:solidFill>
                <a:schemeClr val="bg1"/>
              </a:solidFill>
              <a:effectLst>
                <a:outerShdw dist="63500" dir="2700000" algn="tl" rotWithShape="0">
                  <a:prstClr val="black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 slide: Alabama Capitol by National Park Service: National Register of Historic Places; Slide 2: Desoto Falls by JS </a:t>
            </a:r>
            <a:r>
              <a:rPr lang="en-US" dirty="0" err="1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Fouche</a:t>
            </a:r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Public Domain Wikimedia Commons; End slide: Coosa River by Mike Cline; all others public domain on Wikimedia Commons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4746</TotalTime>
  <Words>395</Words>
  <Application>Microsoft Macintosh PowerPoint</Application>
  <PresentationFormat>On-screen Show (4:3)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Gloucester MT Extra Condensed</vt:lpstr>
      <vt:lpstr>Tw Cen MT Condensed Extra Bold</vt:lpstr>
      <vt:lpstr>Verdana</vt:lpstr>
      <vt:lpstr>Wingdings</vt:lpstr>
      <vt:lpstr>Office Theme</vt:lpstr>
      <vt:lpstr>PowerPoint Presentation</vt:lpstr>
      <vt:lpstr>PowerPoint Presentation</vt:lpstr>
      <vt:lpstr>Section 4: The Cold War Leads to  the Korean Conflict</vt:lpstr>
      <vt:lpstr>Section 4: The Cold War Leads to  the Korean Conflict</vt:lpstr>
      <vt:lpstr>Introduction</vt:lpstr>
      <vt:lpstr>The Cold War</vt:lpstr>
      <vt:lpstr>The Korean Conflict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Alabama: Our Beautiful Home</dc:title>
  <dc:subject>©2013 Clairmont Press</dc:subject>
  <dc:creator>Emmett R. Mullins, Ed.D.</dc:creator>
  <dc:description>Study presentation to accompany student textbook.</dc:description>
  <cp:lastModifiedBy>Marion Lankford</cp:lastModifiedBy>
  <cp:revision>573</cp:revision>
  <dcterms:created xsi:type="dcterms:W3CDTF">2010-06-02T19:20:05Z</dcterms:created>
  <dcterms:modified xsi:type="dcterms:W3CDTF">2022-02-16T15:03:57Z</dcterms:modified>
</cp:coreProperties>
</file>