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58" r:id="rId4"/>
    <p:sldId id="268" r:id="rId5"/>
    <p:sldId id="265" r:id="rId6"/>
    <p:sldId id="324" r:id="rId7"/>
    <p:sldId id="325" r:id="rId8"/>
    <p:sldId id="326" r:id="rId9"/>
    <p:sldId id="327" r:id="rId10"/>
    <p:sldId id="328" r:id="rId11"/>
    <p:sldId id="31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6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6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ofalabama.org/face/Article.jsp?id=h-31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cyclopediaofalabama.org/face/Multimedia.jsp?id=m-4545" TargetMode="External"/><Relationship Id="rId4" Type="http://schemas.openxmlformats.org/officeDocument/2006/relationships/hyperlink" Target="http://www.encyclopediaofalabama.org/face/Article.jsp?id=h-18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state.al.us/govs_list/g_folsoj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chives.alabama.gov/govs_list/g_kilbyt.html" TargetMode="External"/><Relationship Id="rId4" Type="http://schemas.openxmlformats.org/officeDocument/2006/relationships/hyperlink" Target="http://www.encyclopediaofalabama.org/face/Article.jsp?id=h-110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si.stanford.edu/people/condoleezza_ri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chives.alabama.gov/govs_list/g_walllu.html" TargetMode="External"/><Relationship Id="rId4" Type="http://schemas.openxmlformats.org/officeDocument/2006/relationships/hyperlink" Target="http://www.archives.state.al.us/govs_list/g_walla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ofalabama.org/face/Article.jsp?id=h-1495" TargetMode="External"/><Relationship Id="rId7" Type="http://schemas.openxmlformats.org/officeDocument/2006/relationships/hyperlink" Target="http://www.encyclopediaofalabama.org/face/Article.jsp?id=h-110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yclopediaofalabama.org/face/Article.jsp?id=h-3276" TargetMode="External"/><Relationship Id="rId5" Type="http://schemas.openxmlformats.org/officeDocument/2006/relationships/hyperlink" Target="http://www.encyclopediaofalabama.org/face/Article.jsp?id=h-1366" TargetMode="External"/><Relationship Id="rId4" Type="http://schemas.openxmlformats.org/officeDocument/2006/relationships/hyperlink" Target="http://www.encyclopediaofalabama.org/face/Article.jsp?id=h-14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ofalabama.org/face/Article.jsp?id=h-144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6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16: Alabama’s Sons and Daughters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Jurists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Oscar W. Adams</a:t>
            </a:r>
            <a:r>
              <a:rPr lang="en-US" dirty="0"/>
              <a:t>: first black Alabama Supreme Court justice. </a:t>
            </a:r>
          </a:p>
          <a:p>
            <a:r>
              <a:rPr lang="en-US" dirty="0">
                <a:hlinkClick r:id="rId4"/>
              </a:rPr>
              <a:t>Hugo L. Black</a:t>
            </a:r>
            <a:r>
              <a:rPr lang="en-US" dirty="0"/>
              <a:t>: U.S. Supreme Court justice. </a:t>
            </a:r>
          </a:p>
          <a:p>
            <a:r>
              <a:rPr lang="en-US" dirty="0">
                <a:hlinkClick r:id="rId5"/>
              </a:rPr>
              <a:t>Howell T. Heflin</a:t>
            </a:r>
            <a:r>
              <a:rPr lang="en-US" dirty="0"/>
              <a:t>: Alabama Supreme Court chief justice and U.S. senator known for supporting civil rights.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Jylie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Dupuis;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4071670"/>
            <a:ext cx="8229600" cy="458628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1: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Political Leaders, Lawmakers, and Jurists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Political Leaders, Lawmakers,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Jurists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dirty="0"/>
              <a:t>Essential Question: What has made some people from Alabama good leaders? 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Section 1: Political Leaders, Lawmakers, </a:t>
            </a:r>
            <a:br>
              <a:rPr lang="en-US" sz="4000" dirty="0"/>
            </a:br>
            <a:r>
              <a:rPr lang="en-US" sz="4000" dirty="0"/>
              <a:t>and Jurists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convict-leasing</a:t>
            </a:r>
          </a:p>
          <a:p>
            <a:pPr lvl="1"/>
            <a:r>
              <a:rPr lang="en-US" dirty="0"/>
              <a:t>provost</a:t>
            </a:r>
          </a:p>
          <a:p>
            <a:pPr lvl="1"/>
            <a:r>
              <a:rPr lang="en-US" dirty="0"/>
              <a:t>cabinet</a:t>
            </a:r>
          </a:p>
          <a:p>
            <a:pPr lvl="1"/>
            <a:r>
              <a:rPr lang="en-US" dirty="0"/>
              <a:t>paraplegic</a:t>
            </a:r>
          </a:p>
          <a:p>
            <a:pPr lvl="1"/>
            <a:r>
              <a:rPr lang="en-US" dirty="0"/>
              <a:t>prosecutor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/>
              <a:t>Alabama has many men and women who are respected lawmakers, political leaders, and jurists (judges).</a:t>
            </a:r>
          </a:p>
          <a:p>
            <a:r>
              <a:rPr lang="en-US" dirty="0"/>
              <a:t>They have been important to our state and nation.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Political Leaders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James Elisha Folsom</a:t>
            </a:r>
            <a:r>
              <a:rPr lang="en-US" dirty="0"/>
              <a:t>: a.k.a. “Big Jim” was elected governor twice. Known for paving rural roads, increasing the school year, and improving schools. </a:t>
            </a:r>
          </a:p>
          <a:p>
            <a:r>
              <a:rPr lang="en-US" dirty="0">
                <a:hlinkClick r:id="rId4"/>
              </a:rPr>
              <a:t>Pattie </a:t>
            </a:r>
            <a:r>
              <a:rPr lang="en-US" dirty="0" err="1">
                <a:hlinkClick r:id="rId4"/>
              </a:rPr>
              <a:t>Ruffner</a:t>
            </a:r>
            <a:r>
              <a:rPr lang="en-US" dirty="0">
                <a:hlinkClick r:id="rId4"/>
              </a:rPr>
              <a:t> Jacobs</a:t>
            </a:r>
            <a:r>
              <a:rPr lang="en-US" dirty="0"/>
              <a:t>: women’s suffrage leader and worked to end </a:t>
            </a:r>
            <a:r>
              <a:rPr lang="en-US" b="1" dirty="0"/>
              <a:t>convict-leasing</a:t>
            </a:r>
            <a:r>
              <a:rPr lang="en-US" dirty="0"/>
              <a:t>. </a:t>
            </a:r>
          </a:p>
          <a:p>
            <a:r>
              <a:rPr lang="en-US" dirty="0">
                <a:hlinkClick r:id="rId5"/>
              </a:rPr>
              <a:t>Thomas </a:t>
            </a:r>
            <a:r>
              <a:rPr lang="en-US" dirty="0" err="1">
                <a:hlinkClick r:id="rId5"/>
              </a:rPr>
              <a:t>Erby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Kilby</a:t>
            </a:r>
            <a:r>
              <a:rPr lang="en-US" dirty="0"/>
              <a:t>: Worked to pay state debts and improve schools and prisons.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Political Leaders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3"/>
              </a:rPr>
              <a:t>Condoleeza</a:t>
            </a:r>
            <a:r>
              <a:rPr lang="en-US" dirty="0">
                <a:hlinkClick r:id="rId3"/>
              </a:rPr>
              <a:t> Rice</a:t>
            </a:r>
            <a:r>
              <a:rPr lang="en-US" dirty="0"/>
              <a:t>: served as national security advisor and U.S. Secretary of State. </a:t>
            </a:r>
          </a:p>
          <a:p>
            <a:r>
              <a:rPr lang="en-US" dirty="0">
                <a:hlinkClick r:id="rId4"/>
              </a:rPr>
              <a:t>George C. Wallace</a:t>
            </a:r>
            <a:r>
              <a:rPr lang="en-US" dirty="0"/>
              <a:t>: served as governor four times and also ran for president. He was shot and became a </a:t>
            </a:r>
            <a:r>
              <a:rPr lang="en-US" b="1" dirty="0"/>
              <a:t>paraplegic</a:t>
            </a:r>
            <a:r>
              <a:rPr lang="en-US" dirty="0"/>
              <a:t>. </a:t>
            </a:r>
          </a:p>
          <a:p>
            <a:r>
              <a:rPr lang="en-US" dirty="0" err="1">
                <a:hlinkClick r:id="rId5"/>
              </a:rPr>
              <a:t>Lurleen</a:t>
            </a:r>
            <a:r>
              <a:rPr lang="en-US" dirty="0">
                <a:hlinkClick r:id="rId5"/>
              </a:rPr>
              <a:t> Burns Wallace</a:t>
            </a:r>
            <a:r>
              <a:rPr lang="en-US" dirty="0"/>
              <a:t>: first female governor of Alabama.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Lawmakers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Bankheads</a:t>
            </a:r>
            <a:r>
              <a:rPr lang="en-US" dirty="0"/>
              <a:t>-three in the same family who served in Congress: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John Hollis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John Hollis II</a:t>
            </a:r>
            <a:r>
              <a:rPr lang="en-US" dirty="0"/>
              <a:t>; </a:t>
            </a:r>
            <a:r>
              <a:rPr lang="en-US" dirty="0">
                <a:hlinkClick r:id="rId5"/>
              </a:rPr>
              <a:t>William B</a:t>
            </a:r>
            <a:r>
              <a:rPr lang="en-US" dirty="0"/>
              <a:t>. </a:t>
            </a:r>
          </a:p>
          <a:p>
            <a:r>
              <a:rPr lang="en-US" dirty="0">
                <a:hlinkClick r:id="rId6"/>
              </a:rPr>
              <a:t>Tom </a:t>
            </a:r>
            <a:r>
              <a:rPr lang="en-US" dirty="0" err="1">
                <a:hlinkClick r:id="rId6"/>
              </a:rPr>
              <a:t>Bevill</a:t>
            </a:r>
            <a:r>
              <a:rPr lang="en-US" dirty="0"/>
              <a:t>: congressman for 30 years and led the drive to build the </a:t>
            </a:r>
            <a:r>
              <a:rPr lang="en-US" dirty="0" err="1"/>
              <a:t>Tenn</a:t>
            </a:r>
            <a:r>
              <a:rPr lang="en-US" dirty="0"/>
              <a:t>-Tom Waterway and I-22. </a:t>
            </a:r>
          </a:p>
          <a:p>
            <a:r>
              <a:rPr lang="en-US" dirty="0">
                <a:hlinkClick r:id="rId7"/>
              </a:rPr>
              <a:t>J. Lister Hill</a:t>
            </a:r>
            <a:r>
              <a:rPr lang="en-US" dirty="0"/>
              <a:t>: long-time congressman and senator, known for improving hospitals and expanding electric use, telephones, housing, and education.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Lawmakers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John J. Sparkman</a:t>
            </a:r>
            <a:r>
              <a:rPr lang="en-US" dirty="0"/>
              <a:t>: congressman who fought for the building of the Redstone Arsenal and making laws to support military service people and veterans.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4781</TotalTime>
  <Words>423</Words>
  <Application>Microsoft Macintosh PowerPoint</Application>
  <PresentationFormat>On-screen Show (4:3)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1: Political Leaders, Lawmakers,  and Jurists</vt:lpstr>
      <vt:lpstr>Section 1: Political Leaders, Lawmakers,  and Jurists</vt:lpstr>
      <vt:lpstr>Introduction</vt:lpstr>
      <vt:lpstr>Political Leaders</vt:lpstr>
      <vt:lpstr>Political Leaders</vt:lpstr>
      <vt:lpstr>Lawmakers</vt:lpstr>
      <vt:lpstr>Lawmakers</vt:lpstr>
      <vt:lpstr>Jurists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569</cp:revision>
  <dcterms:created xsi:type="dcterms:W3CDTF">2010-06-02T19:20:05Z</dcterms:created>
  <dcterms:modified xsi:type="dcterms:W3CDTF">2022-02-16T17:04:26Z</dcterms:modified>
</cp:coreProperties>
</file>