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70" r:id="rId4"/>
    <p:sldId id="276" r:id="rId5"/>
    <p:sldId id="323" r:id="rId6"/>
    <p:sldId id="329" r:id="rId7"/>
    <p:sldId id="330" r:id="rId8"/>
    <p:sldId id="331" r:id="rId9"/>
    <p:sldId id="332" r:id="rId10"/>
    <p:sldId id="339" r:id="rId11"/>
    <p:sldId id="340" r:id="rId12"/>
    <p:sldId id="31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4/1/22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64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4/1/22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96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9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8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pediaofalabama.org/face/Article.jsp?id=h-163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n.wikipedia.org/wiki/AAA_Cooper" TargetMode="External"/><Relationship Id="rId4" Type="http://schemas.openxmlformats.org/officeDocument/2006/relationships/hyperlink" Target="http://www.archives.state.al.us/famous/academy/e_cunni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enterprise.com/small-business/no-15-arthur-g-gaston-sr-the-trailblaz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rchives.state.al.us/famous/academy/e_stephe.html" TargetMode="External"/><Relationship Id="rId5" Type="http://schemas.openxmlformats.org/officeDocument/2006/relationships/hyperlink" Target="http://en.wikipedia.org/wiki/Mark_C._Smith" TargetMode="External"/><Relationship Id="rId4" Type="http://schemas.openxmlformats.org/officeDocument/2006/relationships/hyperlink" Target="http://www.vintage-views.com/reverend-william-r._pettiford-1902-african-american_portrait_print-negro-genealog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vacollins.com/biograph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n.wikipedia.org/wiki/George_Washington_Carver" TargetMode="External"/><Relationship Id="rId4" Type="http://schemas.openxmlformats.org/officeDocument/2006/relationships/hyperlink" Target="http://www.awhf.org/tutwiler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ventors.about.com/od/ijstartinventors/a/PercyJulian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istory.msfc.nasa.gov/vonbraun/bio.html" TargetMode="External"/><Relationship Id="rId5" Type="http://schemas.openxmlformats.org/officeDocument/2006/relationships/hyperlink" Target="http://en.wikipedia.org/wiki/E._O._Wilson" TargetMode="External"/><Relationship Id="rId4" Type="http://schemas.openxmlformats.org/officeDocument/2006/relationships/hyperlink" Target="http://en.wikipedia.org/wiki/Robert_J._Van_de_Graaf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86" y="5029200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16: Alabama’s Sons and Daughters</a:t>
            </a:r>
          </a:p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Dr. Carver was born a slave in Missouri around 1860 and grew up on the Missouri plantation of George and Susan Carver.</a:t>
            </a:r>
          </a:p>
          <a:p>
            <a:r>
              <a:rPr lang="en-US" dirty="0"/>
              <a:t>He worked hard to earn money for college expenses.</a:t>
            </a:r>
          </a:p>
          <a:p>
            <a:r>
              <a:rPr lang="en-US" dirty="0"/>
              <a:t>In 1896 Dr. Carver was invited by Booker T. Washington to work at the Tuskegee Institute which he did for the rest of his life.</a:t>
            </a:r>
          </a:p>
          <a:p>
            <a:r>
              <a:rPr lang="en-US" dirty="0"/>
              <a:t>Dr. Carver found dozens of uses for sweet potatoes and more than 300 products from peanuts.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Dr. George Washington Carver,</a:t>
            </a:r>
            <a:br>
              <a:rPr lang="en-US" dirty="0"/>
            </a:br>
            <a:r>
              <a:rPr lang="en-US" dirty="0"/>
              <a:t>Educator and Scientist</a:t>
            </a:r>
          </a:p>
        </p:txBody>
      </p:sp>
    </p:spTree>
    <p:extLst>
      <p:ext uri="{BB962C8B-B14F-4D97-AF65-F5344CB8AC3E}">
        <p14:creationId xmlns:p14="http://schemas.microsoft.com/office/powerpoint/2010/main" val="4073236777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382000" cy="5105400"/>
          </a:xfrm>
        </p:spPr>
        <p:txBody>
          <a:bodyPr>
            <a:normAutofit/>
          </a:bodyPr>
          <a:lstStyle/>
          <a:p>
            <a:r>
              <a:rPr lang="en-US" dirty="0"/>
              <a:t>Nick </a:t>
            </a:r>
            <a:r>
              <a:rPr lang="en-US" dirty="0" err="1"/>
              <a:t>Saban</a:t>
            </a:r>
            <a:r>
              <a:rPr lang="en-US" dirty="0"/>
              <a:t> served for two seasons as head coach of the NFL Miami Dolphins.</a:t>
            </a:r>
          </a:p>
          <a:p>
            <a:r>
              <a:rPr lang="en-US" dirty="0"/>
              <a:t>After the 2006 season, he accepted the head coaching job at the University of Alabama.</a:t>
            </a:r>
          </a:p>
          <a:p>
            <a:r>
              <a:rPr lang="en-US" dirty="0"/>
              <a:t>Coach </a:t>
            </a:r>
            <a:r>
              <a:rPr lang="en-US" dirty="0" err="1"/>
              <a:t>Saban</a:t>
            </a:r>
            <a:r>
              <a:rPr lang="en-US" dirty="0"/>
              <a:t> has led the Crimson Tide to six national championships.</a:t>
            </a:r>
          </a:p>
          <a:p>
            <a:r>
              <a:rPr lang="en-US" dirty="0" err="1"/>
              <a:t>Saban</a:t>
            </a:r>
            <a:r>
              <a:rPr lang="en-US" dirty="0"/>
              <a:t> and wife Terry founded Nick’s Kids Foundation to promote and support children, family, teacher, and student causes.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Nick </a:t>
            </a:r>
            <a:r>
              <a:rPr lang="en-US" dirty="0" err="1"/>
              <a:t>Saban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2592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Slide 21: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Jylie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Dupuis; End slide: Coosa River by Mike Cline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4071670"/>
            <a:ext cx="8229600" cy="458628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114800"/>
            <a:ext cx="815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2: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Businesspeople, Educators, and Scientists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Businesspeople, Educators,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Scientists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have people earned fame by improving the lives of others in Alabama?  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Section 2: Businesspeople, Educators, </a:t>
            </a:r>
            <a:br>
              <a:rPr lang="en-US" sz="3200" dirty="0"/>
            </a:br>
            <a:r>
              <a:rPr lang="en-US" sz="3200" dirty="0"/>
              <a:t>and Scientists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entrepreneur</a:t>
            </a:r>
          </a:p>
          <a:p>
            <a:pPr lvl="1"/>
            <a:r>
              <a:rPr lang="en-US" dirty="0"/>
              <a:t>profession</a:t>
            </a:r>
          </a:p>
          <a:p>
            <a:pPr lvl="1"/>
            <a:r>
              <a:rPr lang="en-US" dirty="0"/>
              <a:t>arthritis</a:t>
            </a:r>
          </a:p>
          <a:p>
            <a:pPr lvl="1"/>
            <a:r>
              <a:rPr lang="en-US" dirty="0"/>
              <a:t>sociobiology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382000" cy="5105400"/>
          </a:xfrm>
        </p:spPr>
        <p:txBody>
          <a:bodyPr>
            <a:normAutofit/>
          </a:bodyPr>
          <a:lstStyle/>
          <a:p>
            <a:r>
              <a:rPr lang="en-US" dirty="0"/>
              <a:t>Many Alabamians have become successful </a:t>
            </a:r>
            <a:r>
              <a:rPr lang="en-US" b="1" dirty="0"/>
              <a:t>entrepreneurs</a:t>
            </a:r>
            <a:r>
              <a:rPr lang="en-US" dirty="0"/>
              <a:t>. </a:t>
            </a:r>
          </a:p>
          <a:p>
            <a:r>
              <a:rPr lang="en-US" dirty="0">
                <a:hlinkClick r:id="rId3"/>
              </a:rPr>
              <a:t>Winton “Red” Blount</a:t>
            </a:r>
            <a:r>
              <a:rPr lang="en-US" dirty="0"/>
              <a:t>: built a large construction company and donated millions of dollars to charities in Alabama. </a:t>
            </a:r>
          </a:p>
          <a:p>
            <a:r>
              <a:rPr lang="en-US" dirty="0">
                <a:hlinkClick r:id="rId4"/>
              </a:rPr>
              <a:t>Emory O. Cunningham</a:t>
            </a:r>
            <a:r>
              <a:rPr lang="en-US" dirty="0"/>
              <a:t>: publisher of magazines and cookbooks. </a:t>
            </a:r>
          </a:p>
          <a:p>
            <a:r>
              <a:rPr lang="en-US" dirty="0">
                <a:hlinkClick r:id="rId5"/>
              </a:rPr>
              <a:t>John H. “Red” Dove</a:t>
            </a:r>
            <a:r>
              <a:rPr lang="en-US" dirty="0"/>
              <a:t>: built a family-owned trucking business.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Businesspeople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Arthur G. Gaston</a:t>
            </a:r>
            <a:r>
              <a:rPr lang="en-US" dirty="0"/>
              <a:t>: black man who built insurance, broadcasting, and banking businesses. </a:t>
            </a:r>
          </a:p>
          <a:p>
            <a:r>
              <a:rPr lang="en-US" dirty="0">
                <a:hlinkClick r:id="rId4"/>
              </a:rPr>
              <a:t>Reverend William R. </a:t>
            </a:r>
            <a:r>
              <a:rPr lang="en-US" dirty="0" err="1">
                <a:hlinkClick r:id="rId4"/>
              </a:rPr>
              <a:t>Pettiford</a:t>
            </a:r>
            <a:r>
              <a:rPr lang="en-US" dirty="0"/>
              <a:t>: built largest African American-owned bank.</a:t>
            </a:r>
          </a:p>
          <a:p>
            <a:r>
              <a:rPr lang="en-US" dirty="0">
                <a:hlinkClick r:id="rId5"/>
              </a:rPr>
              <a:t>Mark C. Smith</a:t>
            </a:r>
            <a:r>
              <a:rPr lang="en-US" dirty="0"/>
              <a:t>: founder of technology companies. </a:t>
            </a:r>
          </a:p>
          <a:p>
            <a:r>
              <a:rPr lang="en-US" dirty="0">
                <a:hlinkClick r:id="rId6"/>
              </a:rPr>
              <a:t>E. B. Stephens</a:t>
            </a:r>
            <a:r>
              <a:rPr lang="en-US" dirty="0"/>
              <a:t>: founded the large </a:t>
            </a:r>
            <a:r>
              <a:rPr lang="en-US" dirty="0" err="1"/>
              <a:t>EBSCO</a:t>
            </a:r>
            <a:r>
              <a:rPr lang="en-US" dirty="0"/>
              <a:t> company.</a:t>
            </a:r>
          </a:p>
          <a:p>
            <a:r>
              <a:rPr lang="en-US" u="sng" dirty="0">
                <a:solidFill>
                  <a:srgbClr val="FF0000"/>
                </a:solidFill>
              </a:rPr>
              <a:t>Diane Weston</a:t>
            </a:r>
            <a:r>
              <a:rPr lang="en-US" dirty="0"/>
              <a:t>: her company does technology research for NASA.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Businesspeople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382000" cy="5105400"/>
          </a:xfrm>
        </p:spPr>
        <p:txBody>
          <a:bodyPr>
            <a:normAutofit/>
          </a:bodyPr>
          <a:lstStyle/>
          <a:p>
            <a:r>
              <a:rPr lang="en-US" dirty="0"/>
              <a:t>Alabama has many wonderful educators who make a difference in people’s lives. </a:t>
            </a:r>
          </a:p>
          <a:p>
            <a:r>
              <a:rPr lang="en-US" dirty="0" err="1">
                <a:hlinkClick r:id="rId3"/>
              </a:rPr>
              <a:t>Marva</a:t>
            </a:r>
            <a:r>
              <a:rPr lang="en-US" dirty="0">
                <a:hlinkClick r:id="rId3"/>
              </a:rPr>
              <a:t> Collins</a:t>
            </a:r>
            <a:r>
              <a:rPr lang="en-US" dirty="0"/>
              <a:t>: opened her own school in Chicago to help students who had trouble learning. </a:t>
            </a:r>
          </a:p>
          <a:p>
            <a:r>
              <a:rPr lang="en-US" dirty="0">
                <a:hlinkClick r:id="rId4"/>
              </a:rPr>
              <a:t>Julia </a:t>
            </a:r>
            <a:r>
              <a:rPr lang="en-US" dirty="0" err="1">
                <a:hlinkClick r:id="rId4"/>
              </a:rPr>
              <a:t>Strudwick</a:t>
            </a:r>
            <a:r>
              <a:rPr lang="en-US" dirty="0">
                <a:hlinkClick r:id="rId4"/>
              </a:rPr>
              <a:t> Tutwiler</a:t>
            </a:r>
            <a:r>
              <a:rPr lang="en-US" dirty="0"/>
              <a:t>: worked to educate women and prisoners who lacked job skills. </a:t>
            </a:r>
          </a:p>
          <a:p>
            <a:r>
              <a:rPr lang="en-US" dirty="0">
                <a:hlinkClick r:id="rId5"/>
              </a:rPr>
              <a:t>Dr. George Washington Carver</a:t>
            </a:r>
            <a:r>
              <a:rPr lang="en-US" dirty="0"/>
              <a:t>: did research on plants and scientific methods for farming; he became a famous teacher at the Tuskegee Institute.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Educators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382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Scientists help improve people’s lives studying things like medicine, space, plants, animals, atoms, and more! </a:t>
            </a:r>
          </a:p>
          <a:p>
            <a:r>
              <a:rPr lang="en-US" dirty="0">
                <a:hlinkClick r:id="rId3"/>
              </a:rPr>
              <a:t>Dr. Percy Julian</a:t>
            </a:r>
            <a:r>
              <a:rPr lang="en-US" dirty="0"/>
              <a:t>: created new products from soybeans and invented a drug to treat </a:t>
            </a:r>
            <a:r>
              <a:rPr lang="en-US" b="1" dirty="0"/>
              <a:t>arthritis</a:t>
            </a:r>
            <a:r>
              <a:rPr lang="en-US" dirty="0"/>
              <a:t>. </a:t>
            </a:r>
          </a:p>
          <a:p>
            <a:r>
              <a:rPr lang="en-US" dirty="0">
                <a:hlinkClick r:id="rId4"/>
              </a:rPr>
              <a:t>Dr. Robert Van de </a:t>
            </a:r>
            <a:r>
              <a:rPr lang="en-US" dirty="0" err="1">
                <a:hlinkClick r:id="rId4"/>
              </a:rPr>
              <a:t>Graaff</a:t>
            </a:r>
            <a:r>
              <a:rPr lang="en-US" dirty="0"/>
              <a:t>: built the world’s first atom smasher. </a:t>
            </a:r>
          </a:p>
          <a:p>
            <a:r>
              <a:rPr lang="en-US" dirty="0">
                <a:hlinkClick r:id="rId5"/>
              </a:rPr>
              <a:t>Dr. Edward O. Wilson</a:t>
            </a:r>
            <a:r>
              <a:rPr lang="en-US" dirty="0"/>
              <a:t>: studied how ants and bees live and work together. </a:t>
            </a:r>
          </a:p>
          <a:p>
            <a:r>
              <a:rPr lang="en-US" dirty="0">
                <a:hlinkClick r:id="rId6"/>
              </a:rPr>
              <a:t>Dr. Werner von Braun</a:t>
            </a:r>
            <a:r>
              <a:rPr lang="en-US" dirty="0"/>
              <a:t>: helped build America’s space program and supported education in his community.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Scientists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382000" cy="5105400"/>
          </a:xfrm>
        </p:spPr>
        <p:txBody>
          <a:bodyPr>
            <a:normAutofit/>
          </a:bodyPr>
          <a:lstStyle/>
          <a:p>
            <a:r>
              <a:rPr lang="en-US" dirty="0"/>
              <a:t>Several astronauts have come from Alabama. They have served as mission specialists and commanders of space missions. </a:t>
            </a:r>
          </a:p>
          <a:p>
            <a:r>
              <a:rPr lang="en-US" dirty="0"/>
              <a:t>Four surgeons general have been from Alabama. They have helped presidents improve the health of all Americans.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Scientists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4781</TotalTime>
  <Words>602</Words>
  <Application>Microsoft Macintosh PowerPoint</Application>
  <PresentationFormat>On-screen Show (4:3)</PresentationFormat>
  <Paragraphs>92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2: Businesspeople, Educators,  and Scientists</vt:lpstr>
      <vt:lpstr>Section 2: Businesspeople, Educators,  and Scientists</vt:lpstr>
      <vt:lpstr>Businesspeople</vt:lpstr>
      <vt:lpstr>Businesspeople</vt:lpstr>
      <vt:lpstr>Educators</vt:lpstr>
      <vt:lpstr>Scientists</vt:lpstr>
      <vt:lpstr>Scientists</vt:lpstr>
      <vt:lpstr>Dr. George Washington Carver, Educator and Scientist</vt:lpstr>
      <vt:lpstr>Nick Saban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570</cp:revision>
  <dcterms:created xsi:type="dcterms:W3CDTF">2010-06-02T19:20:05Z</dcterms:created>
  <dcterms:modified xsi:type="dcterms:W3CDTF">2022-04-01T16:12:11Z</dcterms:modified>
</cp:coreProperties>
</file>