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306" r:id="rId4"/>
    <p:sldId id="307" r:id="rId5"/>
    <p:sldId id="308" r:id="rId6"/>
    <p:sldId id="333" r:id="rId7"/>
    <p:sldId id="341" r:id="rId8"/>
    <p:sldId id="339" r:id="rId9"/>
    <p:sldId id="334" r:id="rId10"/>
    <p:sldId id="335" r:id="rId11"/>
    <p:sldId id="340" r:id="rId12"/>
    <p:sldId id="336" r:id="rId13"/>
    <p:sldId id="337" r:id="rId14"/>
    <p:sldId id="338" r:id="rId15"/>
    <p:sldId id="31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4/1/22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64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4/1/22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963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r"/>
            <a:fld id="{5B75B92E-C504-4F72-91D6-D83D77D1C380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27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4/1/22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2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4/1/22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Picture 3" descr="C:\Documents and Settings\Emmett\Local Settings\Temporary Internet Files\Content.IE5\ZBBR5918\MP900362591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41672">
            <a:off x="297555" y="6221516"/>
            <a:ext cx="8001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4/1/22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5B92E-C504-4F72-91D6-D83D77D1C380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 Condensed Extra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86" y="5029200"/>
            <a:ext cx="9144000" cy="1323439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Chapter 16: Alabama’s Sons and Daughters</a:t>
            </a:r>
          </a:p>
          <a:p>
            <a:r>
              <a:rPr lang="en-US" sz="4000" b="1" spc="50" dirty="0">
                <a:ln w="635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w Cen MT Condensed Extra Bold" pitchFamily="34" charset="0"/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75817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2013 Clairmont Press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52400"/>
            <a:ext cx="7848600" cy="1981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0"/>
                <a:gd name="adj2" fmla="val 17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Alabama: </a:t>
            </a:r>
          </a:p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loucester MT Extra Condensed" pitchFamily="18" charset="0"/>
              </a:rPr>
              <a:t>Our Beautiful Home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loucester MT Extra Condensed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5867400" cy="52578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Vonetta</a:t>
            </a:r>
            <a:r>
              <a:rPr lang="en-US" dirty="0"/>
              <a:t> Jeffrey Flowers: first African American to win a gold medal at a Winter Olympics. </a:t>
            </a:r>
          </a:p>
          <a:p>
            <a:r>
              <a:rPr lang="en-US" dirty="0"/>
              <a:t>Mia Hamm: star soccer player and Olympic medalist. </a:t>
            </a:r>
          </a:p>
          <a:p>
            <a:r>
              <a:rPr lang="en-US" dirty="0"/>
              <a:t>Bo Jackson: has played professional basketball and football.</a:t>
            </a:r>
          </a:p>
          <a:p>
            <a:r>
              <a:rPr lang="en-US" dirty="0"/>
              <a:t>Joe Lewis: world boxing champion.</a:t>
            </a:r>
          </a:p>
          <a:p>
            <a:r>
              <a:rPr lang="en-US" dirty="0"/>
              <a:t>Willie Mays: record-setting professional baseball player.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Sports Stars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843">
            <a:off x="5850338" y="1892350"/>
            <a:ext cx="296227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5867400" cy="5257800"/>
          </a:xfrm>
        </p:spPr>
        <p:txBody>
          <a:bodyPr>
            <a:noAutofit/>
          </a:bodyPr>
          <a:lstStyle/>
          <a:p>
            <a:r>
              <a:rPr lang="en-US" sz="2200" dirty="0" err="1"/>
              <a:t>Vonetta</a:t>
            </a:r>
            <a:r>
              <a:rPr lang="en-US" sz="2200" dirty="0"/>
              <a:t> Jeffrey Flowers: first African American to win a gold medal at a Winter Olympics. </a:t>
            </a:r>
          </a:p>
          <a:p>
            <a:r>
              <a:rPr lang="en-US" sz="2200" dirty="0"/>
              <a:t>Mia Hamm: star soccer player and Olympic medalist. </a:t>
            </a:r>
          </a:p>
          <a:p>
            <a:r>
              <a:rPr lang="en-US" sz="2200" dirty="0"/>
              <a:t>Bo Jackson: has played professional basketball and football.</a:t>
            </a:r>
          </a:p>
          <a:p>
            <a:r>
              <a:rPr lang="en-US" sz="2200" dirty="0"/>
              <a:t>A. J. McCarron: former quarterback for the University of Alabama; currently backup quarterback for the Atlanta Falcons</a:t>
            </a:r>
          </a:p>
          <a:p>
            <a:r>
              <a:rPr lang="en-US" sz="2200" dirty="0"/>
              <a:t>Joe Louis: world boxing champion.</a:t>
            </a:r>
          </a:p>
          <a:p>
            <a:r>
              <a:rPr lang="en-US" sz="2200" dirty="0"/>
              <a:t>Willie Mays: record-setting professional baseball player.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Sports Stars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843">
            <a:off x="5850338" y="1892350"/>
            <a:ext cx="2962275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4343400" cy="5410200"/>
          </a:xfrm>
        </p:spPr>
        <p:txBody>
          <a:bodyPr>
            <a:normAutofit/>
          </a:bodyPr>
          <a:lstStyle/>
          <a:p>
            <a:r>
              <a:rPr lang="en-US" dirty="0"/>
              <a:t>Ozzie Newsome: star UA football player and later played and managed in professional football. </a:t>
            </a:r>
          </a:p>
          <a:p>
            <a:r>
              <a:rPr lang="en-US" dirty="0"/>
              <a:t>Jesse Owens: Olympic track and field star.</a:t>
            </a:r>
          </a:p>
          <a:p>
            <a:r>
              <a:rPr lang="en-US" dirty="0"/>
              <a:t>Catherine “Cat” </a:t>
            </a:r>
            <a:r>
              <a:rPr lang="en-US" dirty="0" err="1"/>
              <a:t>Reddick</a:t>
            </a:r>
            <a:r>
              <a:rPr lang="en-US" dirty="0"/>
              <a:t> </a:t>
            </a:r>
            <a:r>
              <a:rPr lang="en-US" dirty="0" err="1"/>
              <a:t>Whitehill</a:t>
            </a:r>
            <a:r>
              <a:rPr lang="en-US" dirty="0"/>
              <a:t>: Olympic medalist in soccer.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Sports Stars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29">
            <a:off x="5029200" y="1514475"/>
            <a:ext cx="3829050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5715000" cy="5486400"/>
          </a:xfrm>
        </p:spPr>
        <p:txBody>
          <a:bodyPr>
            <a:normAutofit/>
          </a:bodyPr>
          <a:lstStyle/>
          <a:p>
            <a:r>
              <a:rPr lang="en-US" dirty="0"/>
              <a:t>Many talented writers have come from Alabama.</a:t>
            </a:r>
          </a:p>
          <a:p>
            <a:r>
              <a:rPr lang="en-US" dirty="0"/>
              <a:t>Fannie Flagg: author of many books including </a:t>
            </a:r>
            <a:r>
              <a:rPr lang="en-US" i="1" dirty="0"/>
              <a:t>Fried Green Tomatoes at the Whistle Stop Café</a:t>
            </a:r>
            <a:r>
              <a:rPr lang="en-US" dirty="0"/>
              <a:t>; she is also an actress and TV personality.</a:t>
            </a:r>
          </a:p>
          <a:p>
            <a:r>
              <a:rPr lang="en-US" dirty="0"/>
              <a:t>Harper Lee: best known for the book </a:t>
            </a:r>
            <a:r>
              <a:rPr lang="en-US" i="1" dirty="0"/>
              <a:t>To Kill a Mockingbird</a:t>
            </a:r>
            <a:r>
              <a:rPr lang="en-US" dirty="0"/>
              <a:t>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Writers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347">
            <a:off x="6032751" y="1250782"/>
            <a:ext cx="2424826" cy="357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876800" cy="5181600"/>
          </a:xfrm>
        </p:spPr>
        <p:txBody>
          <a:bodyPr>
            <a:normAutofit fontScale="92500"/>
          </a:bodyPr>
          <a:lstStyle/>
          <a:p>
            <a:r>
              <a:rPr lang="en-US" dirty="0"/>
              <a:t>Heather Whitestone McCallum: author of </a:t>
            </a:r>
            <a:r>
              <a:rPr lang="en-US" i="1" dirty="0"/>
              <a:t>Listening with My Heart</a:t>
            </a:r>
            <a:r>
              <a:rPr lang="en-US" dirty="0"/>
              <a:t>; she lost her hearing as a child and later became Miss America. </a:t>
            </a:r>
          </a:p>
          <a:p>
            <a:r>
              <a:rPr lang="en-US" dirty="0"/>
              <a:t>Kathryn Tucker Windham: wrote </a:t>
            </a:r>
            <a:r>
              <a:rPr lang="en-US" i="1" dirty="0"/>
              <a:t>Alabama, One Big Front Porch</a:t>
            </a:r>
            <a:r>
              <a:rPr lang="en-US" dirty="0"/>
              <a:t>, and </a:t>
            </a:r>
            <a:r>
              <a:rPr lang="en-US" i="1" dirty="0"/>
              <a:t>My Name is Julia</a:t>
            </a:r>
            <a:r>
              <a:rPr lang="en-US" dirty="0"/>
              <a:t>; she is also a radio personality, journalist, and actor.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Writers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897">
            <a:off x="5409124" y="1247409"/>
            <a:ext cx="3233567" cy="175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316">
            <a:off x="5893705" y="3509837"/>
            <a:ext cx="19621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6248400"/>
            <a:ext cx="2486578" cy="400110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sz="2000" b="1" dirty="0">
                <a:hlinkClick r:id="rId4" action="ppaction://hlinksldjump"/>
              </a:rPr>
              <a:t>Return to Main Menu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686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Image Credits</a:t>
            </a:r>
          </a:p>
          <a:p>
            <a:endParaRPr lang="en-US" dirty="0">
              <a:solidFill>
                <a:schemeClr val="bg1"/>
              </a:solidFill>
              <a:effectLst>
                <a:outerShdw dist="63500" dir="2700000" algn="tl" rotWithShape="0">
                  <a:prstClr val="black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 slide: Alabama Capitol by National Park Service: National Register of Historic Places; Slide 2: Desoto Falls by JS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Fouche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Public Domain Wikimedia Commons; Slide 21: </a:t>
            </a:r>
            <a:r>
              <a:rPr lang="en-US" dirty="0" err="1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Jylie</a:t>
            </a:r>
            <a:r>
              <a:rPr lang="en-US" dirty="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Dupuis; End slide: Coosa River by Mike Cline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4071670"/>
            <a:ext cx="8229600" cy="652730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4114800"/>
            <a:ext cx="8153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Section 3: </a:t>
            </a:r>
            <a:r>
              <a:rPr lang="en-US" sz="21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hlinkClick r:id="rId4" action="ppaction://hlinksldjump"/>
              </a:rPr>
              <a:t>Entertainers, Sports Stars, and Writers</a:t>
            </a:r>
            <a:endParaRPr lang="en-US" sz="21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Entertainers,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Stars, and 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 How has Alabama contributed to the entertainment of Americans?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21156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2286000"/>
          </a:xfrm>
        </p:spPr>
        <p:txBody>
          <a:bodyPr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Section 3: Entertainers, </a:t>
            </a:r>
            <a:br>
              <a:rPr lang="en-US" sz="4000" dirty="0"/>
            </a:br>
            <a:r>
              <a:rPr lang="en-US" sz="4000" dirty="0"/>
              <a:t>Sports Stars, and Writers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5438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record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30583"/>
            <a:ext cx="2133600" cy="365125"/>
          </a:xfrm>
        </p:spPr>
        <p:txBody>
          <a:bodyPr/>
          <a:lstStyle/>
          <a:p>
            <a:pPr algn="r"/>
            <a:fld id="{5B75B92E-C504-4F72-91D6-D83D77D1C380}" type="slidenum">
              <a:rPr lang="en-US" sz="1200" smtClean="0"/>
              <a:pPr algn="r"/>
              <a:t>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5943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Many entertainers are from Alabama. One of the most famous is the country music group “Alabama.” </a:t>
            </a:r>
          </a:p>
          <a:p>
            <a:r>
              <a:rPr lang="en-US" dirty="0"/>
              <a:t>Jimmy Buffet: musician famous for his “</a:t>
            </a:r>
            <a:r>
              <a:rPr lang="en-US" dirty="0" err="1"/>
              <a:t>parrothead</a:t>
            </a:r>
            <a:r>
              <a:rPr lang="en-US" dirty="0"/>
              <a:t>” fans; also known for supporting the communities of the Gulf Coast. </a:t>
            </a:r>
          </a:p>
          <a:p>
            <a:r>
              <a:rPr lang="en-US" dirty="0"/>
              <a:t>Nat “King” Cole: famous jazz pianist who produced many </a:t>
            </a:r>
            <a:r>
              <a:rPr lang="en-US" b="1" dirty="0"/>
              <a:t>records</a:t>
            </a:r>
            <a:r>
              <a:rPr lang="en-US" dirty="0"/>
              <a:t>. </a:t>
            </a:r>
          </a:p>
          <a:p>
            <a:r>
              <a:rPr lang="en-US" dirty="0"/>
              <a:t>Taylor Hicks: famous musician and </a:t>
            </a:r>
            <a:r>
              <a:rPr lang="en-US" i="1" dirty="0"/>
              <a:t>American Idol</a:t>
            </a:r>
            <a:r>
              <a:rPr lang="en-US" dirty="0"/>
              <a:t> winner in 2006.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Entertainers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030">
            <a:off x="5903794" y="1703696"/>
            <a:ext cx="2879714" cy="300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76363"/>
            <a:ext cx="5181600" cy="5029200"/>
          </a:xfrm>
        </p:spPr>
        <p:txBody>
          <a:bodyPr>
            <a:normAutofit/>
          </a:bodyPr>
          <a:lstStyle/>
          <a:p>
            <a:r>
              <a:rPr lang="en-US" dirty="0"/>
              <a:t>Lionel Richie: musician and singer who has won many awards. </a:t>
            </a:r>
          </a:p>
          <a:p>
            <a:r>
              <a:rPr lang="en-US" dirty="0"/>
              <a:t>Ruben </a:t>
            </a:r>
            <a:r>
              <a:rPr lang="en-US" dirty="0" err="1"/>
              <a:t>Studdard</a:t>
            </a:r>
            <a:r>
              <a:rPr lang="en-US" dirty="0"/>
              <a:t>: singer and </a:t>
            </a:r>
            <a:r>
              <a:rPr lang="en-US" i="1" dirty="0"/>
              <a:t>American Idol </a:t>
            </a:r>
            <a:r>
              <a:rPr lang="en-US" dirty="0"/>
              <a:t>winner in 2003. </a:t>
            </a:r>
          </a:p>
          <a:p>
            <a:r>
              <a:rPr lang="en-US" dirty="0"/>
              <a:t>Tammy </a:t>
            </a:r>
            <a:r>
              <a:rPr lang="en-US" dirty="0" err="1"/>
              <a:t>Wynette</a:t>
            </a:r>
            <a:r>
              <a:rPr lang="en-US" dirty="0"/>
              <a:t>: successful country music singer and musician.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Entertainers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371">
            <a:off x="5534400" y="1188294"/>
            <a:ext cx="3313691" cy="460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76363"/>
            <a:ext cx="5181600" cy="5029200"/>
          </a:xfrm>
        </p:spPr>
        <p:txBody>
          <a:bodyPr>
            <a:normAutofit/>
          </a:bodyPr>
          <a:lstStyle/>
          <a:p>
            <a:r>
              <a:rPr lang="en-US" sz="2300" dirty="0"/>
              <a:t>Lionel Richie: musician and singer who has won many awards. </a:t>
            </a:r>
          </a:p>
          <a:p>
            <a:r>
              <a:rPr lang="en-US" sz="2300" dirty="0"/>
              <a:t>Octavia Spencer: actress who has earned an Academy Award and a Golden Globe.</a:t>
            </a:r>
          </a:p>
          <a:p>
            <a:r>
              <a:rPr lang="en-US" sz="2300" dirty="0"/>
              <a:t>Ruben </a:t>
            </a:r>
            <a:r>
              <a:rPr lang="en-US" sz="2300" dirty="0" err="1"/>
              <a:t>Studdard</a:t>
            </a:r>
            <a:r>
              <a:rPr lang="en-US" sz="2300" dirty="0"/>
              <a:t>: singer and </a:t>
            </a:r>
            <a:r>
              <a:rPr lang="en-US" sz="2300" i="1" dirty="0"/>
              <a:t>American Idol </a:t>
            </a:r>
            <a:r>
              <a:rPr lang="en-US" sz="2300" dirty="0"/>
              <a:t>winner in 2003. </a:t>
            </a:r>
          </a:p>
          <a:p>
            <a:r>
              <a:rPr lang="en-US" sz="2300" dirty="0"/>
              <a:t>Tammy Wynette: taught herself how to play the guitar and piano; became a country music star with 20 number one hit songs.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Entertainers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371">
            <a:off x="5534400" y="1188294"/>
            <a:ext cx="3313691" cy="460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976363"/>
            <a:ext cx="5181600" cy="5029200"/>
          </a:xfrm>
        </p:spPr>
        <p:txBody>
          <a:bodyPr>
            <a:normAutofit/>
          </a:bodyPr>
          <a:lstStyle/>
          <a:p>
            <a:r>
              <a:rPr lang="en-US" dirty="0"/>
              <a:t>Lionel Richie: musician and singer who has won many awards. </a:t>
            </a:r>
          </a:p>
          <a:p>
            <a:r>
              <a:rPr lang="en-US" dirty="0"/>
              <a:t>Octavia Spencer: actress who has earned an Academy Award and a Golden Globe.</a:t>
            </a:r>
          </a:p>
          <a:p>
            <a:r>
              <a:rPr lang="en-US" dirty="0"/>
              <a:t>Ruben </a:t>
            </a:r>
            <a:r>
              <a:rPr lang="en-US" dirty="0" err="1"/>
              <a:t>Studdard</a:t>
            </a:r>
            <a:r>
              <a:rPr lang="en-US" dirty="0"/>
              <a:t>: singer and </a:t>
            </a:r>
            <a:r>
              <a:rPr lang="en-US" i="1" dirty="0"/>
              <a:t>American Idol </a:t>
            </a:r>
            <a:r>
              <a:rPr lang="en-US" dirty="0"/>
              <a:t>winner in 2003.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Entertainers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371">
            <a:off x="5534400" y="1188294"/>
            <a:ext cx="3313691" cy="460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6096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Sports are popular in Alabama and the state has many famous athletes. </a:t>
            </a:r>
          </a:p>
          <a:p>
            <a:r>
              <a:rPr lang="en-US" dirty="0"/>
              <a:t>Henry “Hank” Aaron: professional baseball player who hit 755 home runs. </a:t>
            </a:r>
          </a:p>
          <a:p>
            <a:r>
              <a:rPr lang="en-US" dirty="0"/>
              <a:t>Charles Barkley: professional basketball player and Olympic gold medalist.  </a:t>
            </a:r>
          </a:p>
          <a:p>
            <a:r>
              <a:rPr lang="en-US" dirty="0"/>
              <a:t>Paul “Bear” Bryant: famous coach of the University of Alabama Crimson Tide football team.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Sports Stars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049">
            <a:off x="6172200" y="1344803"/>
            <a:ext cx="2667000" cy="3841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4781</TotalTime>
  <Words>660</Words>
  <Application>Microsoft Macintosh PowerPoint</Application>
  <PresentationFormat>On-screen Show (4:3)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Gloucester MT Extra Condensed</vt:lpstr>
      <vt:lpstr>Tw Cen MT Condensed Extra Bold</vt:lpstr>
      <vt:lpstr>Verdana</vt:lpstr>
      <vt:lpstr>Wingdings</vt:lpstr>
      <vt:lpstr>Office Theme</vt:lpstr>
      <vt:lpstr>PowerPoint Presentation</vt:lpstr>
      <vt:lpstr>PowerPoint Presentation</vt:lpstr>
      <vt:lpstr>Section 3: Entertainers,  Sports Stars, and Writers</vt:lpstr>
      <vt:lpstr> Section 3: Entertainers,  Sports Stars, and Writers</vt:lpstr>
      <vt:lpstr>Entertainers</vt:lpstr>
      <vt:lpstr>Entertainers</vt:lpstr>
      <vt:lpstr>Entertainers</vt:lpstr>
      <vt:lpstr>Entertainers</vt:lpstr>
      <vt:lpstr>Sports Stars</vt:lpstr>
      <vt:lpstr>Sports Stars</vt:lpstr>
      <vt:lpstr>Sports Stars</vt:lpstr>
      <vt:lpstr>Sports Stars</vt:lpstr>
      <vt:lpstr>Writers</vt:lpstr>
      <vt:lpstr>Writers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Alabama: Our Beautiful Home</dc:title>
  <dc:subject>©2013 Clairmont Press</dc:subject>
  <dc:creator>Emmett R. Mullins, Ed.D.</dc:creator>
  <dc:description>Study presentation to accompany student textbook.</dc:description>
  <cp:lastModifiedBy>Marion Lankford</cp:lastModifiedBy>
  <cp:revision>572</cp:revision>
  <dcterms:created xsi:type="dcterms:W3CDTF">2010-06-02T19:20:05Z</dcterms:created>
  <dcterms:modified xsi:type="dcterms:W3CDTF">2022-04-01T16:28:42Z</dcterms:modified>
</cp:coreProperties>
</file>