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32" r:id="rId1"/>
  </p:sldMasterIdLst>
  <p:notesMasterIdLst>
    <p:notesMasterId r:id="rId58"/>
  </p:notesMasterIdLst>
  <p:sldIdLst>
    <p:sldId id="324" r:id="rId2"/>
    <p:sldId id="256" r:id="rId3"/>
    <p:sldId id="350" r:id="rId4"/>
    <p:sldId id="259" r:id="rId5"/>
    <p:sldId id="291" r:id="rId6"/>
    <p:sldId id="262" r:id="rId7"/>
    <p:sldId id="294" r:id="rId8"/>
    <p:sldId id="263" r:id="rId9"/>
    <p:sldId id="295" r:id="rId10"/>
    <p:sldId id="260" r:id="rId11"/>
    <p:sldId id="293" r:id="rId12"/>
    <p:sldId id="261" r:id="rId13"/>
    <p:sldId id="292" r:id="rId14"/>
    <p:sldId id="265" r:id="rId15"/>
    <p:sldId id="297" r:id="rId16"/>
    <p:sldId id="266" r:id="rId17"/>
    <p:sldId id="298" r:id="rId18"/>
    <p:sldId id="268" r:id="rId19"/>
    <p:sldId id="300" r:id="rId20"/>
    <p:sldId id="264" r:id="rId21"/>
    <p:sldId id="296" r:id="rId22"/>
    <p:sldId id="267" r:id="rId23"/>
    <p:sldId id="299" r:id="rId24"/>
    <p:sldId id="269" r:id="rId25"/>
    <p:sldId id="301" r:id="rId26"/>
    <p:sldId id="270" r:id="rId27"/>
    <p:sldId id="302" r:id="rId28"/>
    <p:sldId id="271" r:id="rId29"/>
    <p:sldId id="303" r:id="rId30"/>
    <p:sldId id="272" r:id="rId31"/>
    <p:sldId id="304" r:id="rId32"/>
    <p:sldId id="273" r:id="rId33"/>
    <p:sldId id="305" r:id="rId34"/>
    <p:sldId id="274" r:id="rId35"/>
    <p:sldId id="306" r:id="rId36"/>
    <p:sldId id="275" r:id="rId37"/>
    <p:sldId id="307" r:id="rId38"/>
    <p:sldId id="276" r:id="rId39"/>
    <p:sldId id="308" r:id="rId40"/>
    <p:sldId id="277" r:id="rId41"/>
    <p:sldId id="309" r:id="rId42"/>
    <p:sldId id="278" r:id="rId43"/>
    <p:sldId id="310" r:id="rId44"/>
    <p:sldId id="279" r:id="rId45"/>
    <p:sldId id="311" r:id="rId46"/>
    <p:sldId id="280" r:id="rId47"/>
    <p:sldId id="312" r:id="rId48"/>
    <p:sldId id="281" r:id="rId49"/>
    <p:sldId id="313" r:id="rId50"/>
    <p:sldId id="282" r:id="rId51"/>
    <p:sldId id="314" r:id="rId52"/>
    <p:sldId id="283" r:id="rId53"/>
    <p:sldId id="315" r:id="rId54"/>
    <p:sldId id="325" r:id="rId55"/>
    <p:sldId id="290" r:id="rId56"/>
    <p:sldId id="321" r:id="rId5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rgbClr val="FF9933"/>
        </a:solidFill>
        <a:latin typeface="Times New Roman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rgbClr val="FF9933"/>
        </a:solidFill>
        <a:latin typeface="Times New Roman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rgbClr val="FF9933"/>
        </a:solidFill>
        <a:latin typeface="Times New Roman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rgbClr val="FF9933"/>
        </a:solidFill>
        <a:latin typeface="Times New Roman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rgbClr val="FF9933"/>
        </a:solidFill>
        <a:latin typeface="Times New Roman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b="1" kern="1200">
        <a:solidFill>
          <a:srgbClr val="FF9933"/>
        </a:solidFill>
        <a:latin typeface="Times New Roman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b="1" kern="1200">
        <a:solidFill>
          <a:srgbClr val="FF9933"/>
        </a:solidFill>
        <a:latin typeface="Times New Roman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b="1" kern="1200">
        <a:solidFill>
          <a:srgbClr val="FF9933"/>
        </a:solidFill>
        <a:latin typeface="Times New Roman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b="1" kern="1200">
        <a:solidFill>
          <a:srgbClr val="FF9933"/>
        </a:solidFill>
        <a:latin typeface="Times New Roman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5B2C3"/>
    <a:srgbClr val="5295A9"/>
    <a:srgbClr val="78CFDD"/>
    <a:srgbClr val="5DC8DC"/>
    <a:srgbClr val="000000"/>
    <a:srgbClr val="E00C7B"/>
    <a:srgbClr val="C41F77"/>
    <a:srgbClr val="AE2973"/>
    <a:srgbClr val="A1499C"/>
    <a:srgbClr val="8EF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932" autoAdjust="0"/>
    <p:restoredTop sz="94572" autoAdjust="0"/>
  </p:normalViewPr>
  <p:slideViewPr>
    <p:cSldViewPr>
      <p:cViewPr varScale="1">
        <p:scale>
          <a:sx n="114" d="100"/>
          <a:sy n="114" d="100"/>
        </p:scale>
        <p:origin x="176" y="6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-2982" y="-11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37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4E25D9B-50EE-490C-BCEC-37E6821CE7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7060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D398C9F1-223A-4333-A2FE-7562F3685978}" type="slidenum">
              <a:rPr lang="en-US" sz="1200" b="0" smtClean="0">
                <a:solidFill>
                  <a:schemeClr val="tx1"/>
                </a:solidFill>
              </a:rPr>
              <a:pPr/>
              <a:t>1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gradFill>
                <a:gsLst>
                  <a:gs pos="0">
                    <a:srgbClr val="8488C4"/>
                  </a:gs>
                  <a:gs pos="53000">
                    <a:srgbClr val="D4DEFF"/>
                  </a:gs>
                  <a:gs pos="83000">
                    <a:srgbClr val="D4DEFF"/>
                  </a:gs>
                  <a:gs pos="100000">
                    <a:srgbClr val="96AB94"/>
                  </a:gs>
                </a:gsLst>
                <a:lin ang="5400000" scaled="0"/>
              </a:gra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6033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C3FB677A-6ECF-42DF-9605-E4A60A57A591}" type="slidenum">
              <a:rPr lang="en-US" sz="1200" b="0" smtClean="0">
                <a:solidFill>
                  <a:schemeClr val="tx1"/>
                </a:solidFill>
              </a:rPr>
              <a:pPr/>
              <a:t>10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5439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69B01DE7-7CA5-4088-B575-C5741E8C2C39}" type="slidenum">
              <a:rPr lang="en-US" sz="1200" b="0" smtClean="0">
                <a:solidFill>
                  <a:schemeClr val="tx1"/>
                </a:solidFill>
              </a:rPr>
              <a:pPr/>
              <a:t>11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3038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5D09F25F-FAF6-4787-8B93-A30F3D687B1E}" type="slidenum">
              <a:rPr lang="en-US" sz="1200" b="0" smtClean="0">
                <a:solidFill>
                  <a:schemeClr val="tx1"/>
                </a:solidFill>
              </a:rPr>
              <a:pPr/>
              <a:t>12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1589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188BE83C-810F-472F-AD39-E535F2E5BC2C}" type="slidenum">
              <a:rPr lang="en-US" sz="1200" b="0" smtClean="0">
                <a:solidFill>
                  <a:schemeClr val="tx1"/>
                </a:solidFill>
              </a:rPr>
              <a:pPr/>
              <a:t>13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3877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3AC6B954-E2CC-48BD-BC87-377EA0BF1CD7}" type="slidenum">
              <a:rPr lang="en-US" sz="1200" b="0" smtClean="0">
                <a:solidFill>
                  <a:schemeClr val="tx1"/>
                </a:solidFill>
              </a:rPr>
              <a:pPr/>
              <a:t>14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7151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6B57FAF5-35B9-46F3-BF3D-437A176453A5}" type="slidenum">
              <a:rPr lang="en-US" sz="1200" b="0" smtClean="0">
                <a:solidFill>
                  <a:schemeClr val="tx1"/>
                </a:solidFill>
              </a:rPr>
              <a:pPr/>
              <a:t>15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8615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8799495A-92F9-4812-9FE5-2F574B31C856}" type="slidenum">
              <a:rPr lang="en-US" sz="1200" b="0" smtClean="0">
                <a:solidFill>
                  <a:schemeClr val="tx1"/>
                </a:solidFill>
              </a:rPr>
              <a:pPr/>
              <a:t>16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49403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AF0294ED-6B0C-4D7C-92F3-925D121EB61A}" type="slidenum">
              <a:rPr lang="en-US" sz="1200" b="0" smtClean="0">
                <a:solidFill>
                  <a:schemeClr val="tx1"/>
                </a:solidFill>
              </a:rPr>
              <a:pPr/>
              <a:t>17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63982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A0E68A5D-DE81-4801-826A-2698C5D6A030}" type="slidenum">
              <a:rPr lang="en-US" sz="1200" b="0" smtClean="0">
                <a:solidFill>
                  <a:schemeClr val="tx1"/>
                </a:solidFill>
              </a:rPr>
              <a:pPr/>
              <a:t>18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0521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D79AB606-A88A-4067-9F47-00A7A15013A9}" type="slidenum">
              <a:rPr lang="en-US" sz="1200" b="0" smtClean="0">
                <a:solidFill>
                  <a:schemeClr val="tx1"/>
                </a:solidFill>
              </a:rPr>
              <a:pPr/>
              <a:t>19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420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BBFD6673-AB6C-43C4-87FD-1C813D00BE11}" type="slidenum">
              <a:rPr lang="en-US" sz="1200" b="0" smtClean="0">
                <a:solidFill>
                  <a:schemeClr val="tx1"/>
                </a:solidFill>
              </a:rPr>
              <a:pPr/>
              <a:t>2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7012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04F99063-2562-4C9E-B327-BF109BEF901B}" type="slidenum">
              <a:rPr lang="en-US" sz="1200" b="0" smtClean="0">
                <a:solidFill>
                  <a:schemeClr val="tx1"/>
                </a:solidFill>
              </a:rPr>
              <a:pPr/>
              <a:t>20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2978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F8569B8B-9135-462D-AD85-BA9F769157C2}" type="slidenum">
              <a:rPr lang="en-US" sz="1200" b="0" smtClean="0">
                <a:solidFill>
                  <a:schemeClr val="tx1"/>
                </a:solidFill>
              </a:rPr>
              <a:pPr/>
              <a:t>21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82039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25118072-A981-4EB9-A2A9-692DCAA35DD2}" type="slidenum">
              <a:rPr lang="en-US" sz="1200" b="0" smtClean="0">
                <a:solidFill>
                  <a:schemeClr val="tx1"/>
                </a:solidFill>
              </a:rPr>
              <a:pPr/>
              <a:t>22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387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103C02C3-3142-42E6-9780-8E5CA44101EB}" type="slidenum">
              <a:rPr lang="en-US" sz="1200" b="0" smtClean="0">
                <a:solidFill>
                  <a:schemeClr val="tx1"/>
                </a:solidFill>
              </a:rPr>
              <a:pPr/>
              <a:t>23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77974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AC11984B-B9D4-4F7B-997B-E4E83606D049}" type="slidenum">
              <a:rPr lang="en-US" sz="1200" b="0" smtClean="0">
                <a:solidFill>
                  <a:schemeClr val="tx1"/>
                </a:solidFill>
              </a:rPr>
              <a:pPr/>
              <a:t>24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003253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BCC9726D-7388-45FF-8A67-6B5EE0681955}" type="slidenum">
              <a:rPr lang="en-US" sz="1200" b="0" smtClean="0">
                <a:solidFill>
                  <a:schemeClr val="tx1"/>
                </a:solidFill>
              </a:rPr>
              <a:pPr/>
              <a:t>25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33123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188638C9-C764-4795-8958-2CED05B39FE8}" type="slidenum">
              <a:rPr lang="en-US" sz="1200" b="0" smtClean="0">
                <a:solidFill>
                  <a:schemeClr val="tx1"/>
                </a:solidFill>
              </a:rPr>
              <a:pPr/>
              <a:t>26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63015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9E7809A3-C22A-44D3-83C1-F4DF4883D226}" type="slidenum">
              <a:rPr lang="en-US" sz="1200" b="0" smtClean="0">
                <a:solidFill>
                  <a:schemeClr val="tx1"/>
                </a:solidFill>
              </a:rPr>
              <a:pPr/>
              <a:t>27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27591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77FA9761-5AC7-4FDB-ACA5-52A3260D46DE}" type="slidenum">
              <a:rPr lang="en-US" sz="1200" b="0" smtClean="0">
                <a:solidFill>
                  <a:schemeClr val="tx1"/>
                </a:solidFill>
              </a:rPr>
              <a:pPr/>
              <a:t>28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19723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B8F61B61-74D3-4DD7-8962-6E7DCBCD4479}" type="slidenum">
              <a:rPr lang="en-US" sz="1200" b="0" smtClean="0">
                <a:solidFill>
                  <a:schemeClr val="tx1"/>
                </a:solidFill>
              </a:rPr>
              <a:pPr/>
              <a:t>29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7173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2249D060-E281-4631-A82F-6EB961D0FE24}" type="slidenum">
              <a:rPr lang="en-GB" sz="1200" b="0" smtClean="0">
                <a:solidFill>
                  <a:schemeClr val="tx1"/>
                </a:solidFill>
              </a:rPr>
              <a:pPr eaLnBrk="1" hangingPunct="1"/>
              <a:t>3</a:t>
            </a:fld>
            <a:endParaRPr lang="en-GB" sz="1200" b="0">
              <a:solidFill>
                <a:schemeClr val="tx1"/>
              </a:solidFill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14206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E894D695-AA4F-4103-92E0-F72EB96F666A}" type="slidenum">
              <a:rPr lang="en-US" sz="1200" b="0" smtClean="0">
                <a:solidFill>
                  <a:schemeClr val="tx1"/>
                </a:solidFill>
              </a:rPr>
              <a:pPr/>
              <a:t>30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35237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D882BDAE-7AAD-4A41-809D-BC250B95FFCB}" type="slidenum">
              <a:rPr lang="en-US" sz="1200" b="0" smtClean="0">
                <a:solidFill>
                  <a:schemeClr val="tx1"/>
                </a:solidFill>
              </a:rPr>
              <a:pPr/>
              <a:t>31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69091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90B6AB4A-82DE-4556-BB4A-871FCD09EF17}" type="slidenum">
              <a:rPr lang="en-US" sz="1200" b="0" smtClean="0">
                <a:solidFill>
                  <a:schemeClr val="tx1"/>
                </a:solidFill>
              </a:rPr>
              <a:pPr/>
              <a:t>32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87879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48F962D7-3228-481A-8C9C-BA298EB57461}" type="slidenum">
              <a:rPr lang="en-US" sz="1200" b="0" smtClean="0">
                <a:solidFill>
                  <a:schemeClr val="tx1"/>
                </a:solidFill>
              </a:rPr>
              <a:pPr/>
              <a:t>33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16342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77D392C9-28D3-428A-A897-FD39DECD5DC2}" type="slidenum">
              <a:rPr lang="en-US" sz="1200" b="0" smtClean="0">
                <a:solidFill>
                  <a:schemeClr val="tx1"/>
                </a:solidFill>
              </a:rPr>
              <a:pPr/>
              <a:t>34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942165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0044D4BF-07C2-45A3-865C-B98A6BC5DBE7}" type="slidenum">
              <a:rPr lang="en-US" sz="1200" b="0" smtClean="0">
                <a:solidFill>
                  <a:schemeClr val="tx1"/>
                </a:solidFill>
              </a:rPr>
              <a:pPr/>
              <a:t>35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386856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A1896109-3BCF-4FAA-86A7-602A7FD608E6}" type="slidenum">
              <a:rPr lang="en-US" sz="1200" b="0" smtClean="0">
                <a:solidFill>
                  <a:schemeClr val="tx1"/>
                </a:solidFill>
              </a:rPr>
              <a:pPr/>
              <a:t>36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12589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3301D808-CE96-49CD-9B34-9CA60BA1B66C}" type="slidenum">
              <a:rPr lang="en-US" sz="1200" b="0" smtClean="0">
                <a:solidFill>
                  <a:schemeClr val="tx1"/>
                </a:solidFill>
              </a:rPr>
              <a:pPr/>
              <a:t>37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63685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DD000B13-6910-41F3-9A1B-5B91BF5B9375}" type="slidenum">
              <a:rPr lang="en-US" sz="1200" b="0" smtClean="0">
                <a:solidFill>
                  <a:schemeClr val="tx1"/>
                </a:solidFill>
              </a:rPr>
              <a:pPr/>
              <a:t>38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80236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2164BDE6-6CB2-4FAD-879E-70977D797AD4}" type="slidenum">
              <a:rPr lang="en-US" sz="1200" b="0" smtClean="0">
                <a:solidFill>
                  <a:schemeClr val="tx1"/>
                </a:solidFill>
              </a:rPr>
              <a:pPr/>
              <a:t>39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45969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8915483D-E68D-4414-B30D-1E15E8F3BB16}" type="slidenum">
              <a:rPr lang="en-US" sz="1200" b="0" smtClean="0">
                <a:solidFill>
                  <a:schemeClr val="tx1"/>
                </a:solidFill>
              </a:rPr>
              <a:pPr/>
              <a:t>4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61848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41C51A13-1C3C-4D46-817E-186035320028}" type="slidenum">
              <a:rPr lang="en-US" sz="1200" b="0" smtClean="0">
                <a:solidFill>
                  <a:schemeClr val="tx1"/>
                </a:solidFill>
              </a:rPr>
              <a:pPr/>
              <a:t>40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12579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71570AE2-1F08-46BA-A71D-4834F27620C1}" type="slidenum">
              <a:rPr lang="en-US" sz="1200" b="0" smtClean="0">
                <a:solidFill>
                  <a:schemeClr val="tx1"/>
                </a:solidFill>
              </a:rPr>
              <a:pPr/>
              <a:t>41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76190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03C7A509-55FC-46C7-A748-9B18EB4B2FD9}" type="slidenum">
              <a:rPr lang="en-US" sz="1200" b="0" smtClean="0">
                <a:solidFill>
                  <a:schemeClr val="tx1"/>
                </a:solidFill>
              </a:rPr>
              <a:pPr/>
              <a:t>42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78493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D4C27C60-B86F-4A11-B891-AB047B9F0342}" type="slidenum">
              <a:rPr lang="en-US" sz="1200" b="0" smtClean="0">
                <a:solidFill>
                  <a:schemeClr val="tx1"/>
                </a:solidFill>
              </a:rPr>
              <a:pPr/>
              <a:t>43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33015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71FA08FD-2DEE-4A98-90A4-98B24B631D84}" type="slidenum">
              <a:rPr lang="en-US" sz="1200" b="0" smtClean="0">
                <a:solidFill>
                  <a:schemeClr val="tx1"/>
                </a:solidFill>
              </a:rPr>
              <a:pPr/>
              <a:t>44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1822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A5A373E4-4068-4092-B420-5098F1EB1416}" type="slidenum">
              <a:rPr lang="en-US" sz="1200" b="0" smtClean="0">
                <a:solidFill>
                  <a:schemeClr val="tx1"/>
                </a:solidFill>
              </a:rPr>
              <a:pPr/>
              <a:t>45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75462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8BD63443-B6A3-4FD0-9BDB-F1E4296A540D}" type="slidenum">
              <a:rPr lang="en-US" sz="1200" b="0" smtClean="0">
                <a:solidFill>
                  <a:schemeClr val="tx1"/>
                </a:solidFill>
              </a:rPr>
              <a:pPr/>
              <a:t>46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785111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5C56F4E3-5E8B-433F-839B-5B16C22F1CD6}" type="slidenum">
              <a:rPr lang="en-US" sz="1200" b="0" smtClean="0">
                <a:solidFill>
                  <a:schemeClr val="tx1"/>
                </a:solidFill>
              </a:rPr>
              <a:pPr/>
              <a:t>47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1747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DC73664D-B1D3-4E2C-9347-B723265997F6}" type="slidenum">
              <a:rPr lang="en-US" sz="1200" b="0" smtClean="0">
                <a:solidFill>
                  <a:schemeClr val="tx1"/>
                </a:solidFill>
              </a:rPr>
              <a:pPr/>
              <a:t>48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31685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4A9F4E9C-584A-4730-BBAA-A3AA960861DC}" type="slidenum">
              <a:rPr lang="en-US" sz="1200" b="0" smtClean="0">
                <a:solidFill>
                  <a:schemeClr val="tx1"/>
                </a:solidFill>
              </a:rPr>
              <a:pPr/>
              <a:t>49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2226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6FB7EE94-6691-46C6-B51E-F14B3BEA539D}" type="slidenum">
              <a:rPr lang="en-US" sz="1200" b="0" smtClean="0">
                <a:solidFill>
                  <a:schemeClr val="tx1"/>
                </a:solidFill>
              </a:rPr>
              <a:pPr/>
              <a:t>5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57043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E56F2B9C-B6A5-41E2-8F6B-E866049C68E9}" type="slidenum">
              <a:rPr lang="en-US" sz="1200" b="0" smtClean="0">
                <a:solidFill>
                  <a:schemeClr val="tx1"/>
                </a:solidFill>
              </a:rPr>
              <a:pPr/>
              <a:t>50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508247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315A1DAD-B4CC-4DEA-B949-7EBF234CFBDB}" type="slidenum">
              <a:rPr lang="en-US" sz="1200" b="0" smtClean="0">
                <a:solidFill>
                  <a:schemeClr val="tx1"/>
                </a:solidFill>
              </a:rPr>
              <a:pPr/>
              <a:t>51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115140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695F0CC1-5D4F-4A58-9F85-A383FD90D2F0}" type="slidenum">
              <a:rPr lang="en-US" sz="1200" b="0" smtClean="0">
                <a:solidFill>
                  <a:schemeClr val="tx1"/>
                </a:solidFill>
              </a:rPr>
              <a:pPr/>
              <a:t>52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67848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0F9CE3E7-8637-4443-A23D-C93A384EF1E1}" type="slidenum">
              <a:rPr lang="en-US" sz="1200" b="0" smtClean="0">
                <a:solidFill>
                  <a:schemeClr val="tx1"/>
                </a:solidFill>
              </a:rPr>
              <a:pPr/>
              <a:t>53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86878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282CD4C5-F52D-49ED-B207-DF2EFEF276DA}" type="slidenum">
              <a:rPr lang="en-US" sz="1200" b="0" smtClean="0">
                <a:solidFill>
                  <a:schemeClr val="tx1"/>
                </a:solidFill>
              </a:rPr>
              <a:pPr/>
              <a:t>54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39560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35FBDE14-88A1-4ACC-B8FE-9FEF0D2EAB4E}" type="slidenum">
              <a:rPr lang="en-US" sz="1200" b="0" smtClean="0">
                <a:solidFill>
                  <a:schemeClr val="tx1"/>
                </a:solidFill>
              </a:rPr>
              <a:pPr/>
              <a:t>55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95978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DA8D97DB-FF01-4B6F-AB04-4F456A13CA52}" type="slidenum">
              <a:rPr lang="en-US" sz="1200" b="0" smtClean="0">
                <a:solidFill>
                  <a:schemeClr val="tx1"/>
                </a:solidFill>
              </a:rPr>
              <a:pPr/>
              <a:t>56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2971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DEA78589-4D1B-4CE5-942C-C4A8E44FEB9B}" type="slidenum">
              <a:rPr lang="en-US" sz="1200" b="0" smtClean="0">
                <a:solidFill>
                  <a:schemeClr val="tx1"/>
                </a:solidFill>
              </a:rPr>
              <a:pPr/>
              <a:t>6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0895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9FF8E536-B94E-4209-BBC3-7D4AA0551C57}" type="slidenum">
              <a:rPr lang="en-US" sz="1200" b="0" smtClean="0">
                <a:solidFill>
                  <a:schemeClr val="tx1"/>
                </a:solidFill>
              </a:rPr>
              <a:pPr/>
              <a:t>7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6380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634F63E7-A976-4C20-B63F-5A85914356B2}" type="slidenum">
              <a:rPr lang="en-US" sz="1200" b="0" smtClean="0">
                <a:solidFill>
                  <a:schemeClr val="tx1"/>
                </a:solidFill>
              </a:rPr>
              <a:pPr/>
              <a:t>8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1525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08C588B2-3854-40FB-A2B2-EA3236ECE2C7}" type="slidenum">
              <a:rPr lang="en-US" sz="1200" b="0" smtClean="0">
                <a:solidFill>
                  <a:schemeClr val="tx1"/>
                </a:solidFill>
              </a:rPr>
              <a:pPr/>
              <a:t>9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0354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5" name="Rounded Rectangle 4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07011-1D87-48DB-952D-312CD765DC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6424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8AC07-0AB5-4FD6-8129-A962F84D8C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803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FB7AD-8607-4B52-B915-BC7C10A9FF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52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0BCD9-BF4A-4C79-9559-53590F9BBD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577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5" name="Rounded Rectangle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851683-C088-4E13-B94A-7F6BE5ED0D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6721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1D007-DF4D-4F6F-B821-4169D3FA92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452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AAF9F-19E7-410E-B589-A9A6073085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269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49B5A-034E-49C2-93DE-4D33767A2C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060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F9553-3466-42A7-9AEE-754994C836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260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6" name="Rounded Rectangle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D12D3B-65BC-4B6E-8B9D-3322790102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060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CA64BB-BCEA-4F3A-B54F-635ACDC6E9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027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contrast="-15000"/>
                    </a14:imgEffect>
                  </a14:imgLayer>
                </a14:imgProps>
              </a:ext>
            </a:extLst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52" name="Title Placeholder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3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algn="ctr" eaLnBrk="1" latinLnBrk="0" hangingPunct="1">
              <a:defRPr kumimoji="0" sz="1400">
                <a:solidFill>
                  <a:schemeClr val="tx2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lvl1pPr algn="ctr">
              <a:defRPr sz="1400">
                <a:solidFill>
                  <a:srgbClr val="FFFFFF"/>
                </a:solidFill>
                <a:latin typeface="Franklin Gothic Book" charset="0"/>
              </a:defRPr>
            </a:lvl1pPr>
          </a:lstStyle>
          <a:p>
            <a:pPr>
              <a:defRPr/>
            </a:pPr>
            <a:fld id="{3230D832-0BBC-45D3-A2F2-D8CCCB3FE1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15" r:id="rId2"/>
    <p:sldLayoutId id="2147483823" r:id="rId3"/>
    <p:sldLayoutId id="2147483816" r:id="rId4"/>
    <p:sldLayoutId id="2147483817" r:id="rId5"/>
    <p:sldLayoutId id="2147483818" r:id="rId6"/>
    <p:sldLayoutId id="2147483819" r:id="rId7"/>
    <p:sldLayoutId id="2147483824" r:id="rId8"/>
    <p:sldLayoutId id="2147483825" r:id="rId9"/>
    <p:sldLayoutId id="2147483820" r:id="rId10"/>
    <p:sldLayoutId id="214748382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ＭＳ Ｐゴシック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itchFamily="66" charset="0"/>
          <a:ea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itchFamily="66" charset="0"/>
          <a:ea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itchFamily="66" charset="0"/>
          <a:ea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itchFamily="66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charset="0"/>
          <a:ea typeface="ＭＳ Ｐゴシック" charset="-128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charset="2"/>
        <a:buChar char=""/>
        <a:defRPr sz="2600" kern="12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charset="2"/>
        <a:buChar char="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charset="2"/>
        <a:buChar char="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charset="2"/>
        <a:buChar char="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13" Type="http://schemas.openxmlformats.org/officeDocument/2006/relationships/slide" Target="slide26.xml"/><Relationship Id="rId18" Type="http://schemas.openxmlformats.org/officeDocument/2006/relationships/slide" Target="slide18.xml"/><Relationship Id="rId26" Type="http://schemas.openxmlformats.org/officeDocument/2006/relationships/slide" Target="slide42.xml"/><Relationship Id="rId3" Type="http://schemas.openxmlformats.org/officeDocument/2006/relationships/slide" Target="slide54.xml"/><Relationship Id="rId21" Type="http://schemas.openxmlformats.org/officeDocument/2006/relationships/slide" Target="slide48.xml"/><Relationship Id="rId7" Type="http://schemas.openxmlformats.org/officeDocument/2006/relationships/slide" Target="slide8.xml"/><Relationship Id="rId12" Type="http://schemas.openxmlformats.org/officeDocument/2006/relationships/slide" Target="slide14.xml"/><Relationship Id="rId17" Type="http://schemas.openxmlformats.org/officeDocument/2006/relationships/slide" Target="slide22.xml"/><Relationship Id="rId25" Type="http://schemas.openxmlformats.org/officeDocument/2006/relationships/slide" Target="slide32.xml"/><Relationship Id="rId2" Type="http://schemas.openxmlformats.org/officeDocument/2006/relationships/notesSlide" Target="../notesSlides/notesSlide2.xml"/><Relationship Id="rId16" Type="http://schemas.openxmlformats.org/officeDocument/2006/relationships/slide" Target="slide16.xml"/><Relationship Id="rId20" Type="http://schemas.openxmlformats.org/officeDocument/2006/relationships/slide" Target="slide3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11" Type="http://schemas.openxmlformats.org/officeDocument/2006/relationships/slide" Target="slide44.xml"/><Relationship Id="rId24" Type="http://schemas.openxmlformats.org/officeDocument/2006/relationships/slide" Target="slide50.xml"/><Relationship Id="rId5" Type="http://schemas.openxmlformats.org/officeDocument/2006/relationships/slide" Target="slide12.xml"/><Relationship Id="rId15" Type="http://schemas.openxmlformats.org/officeDocument/2006/relationships/slide" Target="slide46.xml"/><Relationship Id="rId23" Type="http://schemas.openxmlformats.org/officeDocument/2006/relationships/slide" Target="slide40.xml"/><Relationship Id="rId28" Type="http://schemas.openxmlformats.org/officeDocument/2006/relationships/slide" Target="slide4.xml"/><Relationship Id="rId10" Type="http://schemas.openxmlformats.org/officeDocument/2006/relationships/slide" Target="slide34.xml"/><Relationship Id="rId19" Type="http://schemas.openxmlformats.org/officeDocument/2006/relationships/slide" Target="slide28.xml"/><Relationship Id="rId4" Type="http://schemas.openxmlformats.org/officeDocument/2006/relationships/slide" Target="slide10.xml"/><Relationship Id="rId9" Type="http://schemas.openxmlformats.org/officeDocument/2006/relationships/slide" Target="slide24.xml"/><Relationship Id="rId14" Type="http://schemas.openxmlformats.org/officeDocument/2006/relationships/slide" Target="slide36.xml"/><Relationship Id="rId22" Type="http://schemas.openxmlformats.org/officeDocument/2006/relationships/slide" Target="slide30.xml"/><Relationship Id="rId27" Type="http://schemas.openxmlformats.org/officeDocument/2006/relationships/slide" Target="slide5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" Target="slide55.xm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BFC1366-98FF-1A3D-CEC3-25A79B4A112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3331234"/>
            <a:ext cx="9143999" cy="3039828"/>
          </a:xfrm>
          <a:prstGeom prst="rect">
            <a:avLst/>
          </a:prstGeom>
        </p:spPr>
      </p:pic>
      <p:sp>
        <p:nvSpPr>
          <p:cNvPr id="7175" name="Rectangle 4"/>
          <p:cNvSpPr>
            <a:spLocks noChangeArrowheads="1"/>
          </p:cNvSpPr>
          <p:nvPr/>
        </p:nvSpPr>
        <p:spPr bwMode="auto">
          <a:xfrm>
            <a:off x="0" y="5943600"/>
            <a:ext cx="9144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dirty="0">
                <a:solidFill>
                  <a:schemeClr val="tx1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To play the game, go to the next slide and click on a </a:t>
            </a:r>
            <a:r>
              <a:rPr lang="en-US" sz="1600" dirty="0">
                <a:solidFill>
                  <a:srgbClr val="5295A9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point value </a:t>
            </a:r>
            <a:r>
              <a:rPr lang="en-US" sz="1600" dirty="0">
                <a:solidFill>
                  <a:schemeClr val="tx1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to go to a question.  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1600" dirty="0">
                <a:solidFill>
                  <a:schemeClr val="tx1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Click the </a:t>
            </a:r>
            <a:r>
              <a:rPr lang="en-US" sz="1600" dirty="0">
                <a:solidFill>
                  <a:srgbClr val="5295A9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Final Wrap-Up </a:t>
            </a:r>
            <a:r>
              <a:rPr lang="en-US" sz="1600" dirty="0">
                <a:solidFill>
                  <a:schemeClr val="tx1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button on slide 3 to go to the final question.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734E57-5360-5860-05C4-3EDD10CBEA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304800"/>
            <a:ext cx="9143998" cy="2479914"/>
          </a:xfrm>
          <a:prstGeom prst="rect">
            <a:avLst/>
          </a:prstGeom>
          <a:effectLst>
            <a:glow rad="88900">
              <a:schemeClr val="tx1">
                <a:alpha val="15000"/>
              </a:schemeClr>
            </a:glow>
            <a:outerShdw blurRad="127000" algn="ctr" rotWithShape="0">
              <a:prstClr val="black">
                <a:alpha val="15000"/>
              </a:prst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6CC9EE1-12E2-A6CC-CC2E-5E7351FBE399}"/>
              </a:ext>
            </a:extLst>
          </p:cNvPr>
          <p:cNvSpPr txBox="1"/>
          <p:nvPr/>
        </p:nvSpPr>
        <p:spPr>
          <a:xfrm>
            <a:off x="1409700" y="4191000"/>
            <a:ext cx="6324600" cy="1508105"/>
          </a:xfrm>
          <a:prstGeom prst="rect">
            <a:avLst/>
          </a:prstGeom>
          <a:noFill/>
          <a:ln w="184150">
            <a:solidFill>
              <a:schemeClr val="accent1"/>
            </a:solidFill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>
              <a:defRPr/>
            </a:pPr>
            <a:endParaRPr lang="en-US" sz="1000" i="1" dirty="0">
              <a:gradFill>
                <a:gsLst>
                  <a:gs pos="65000">
                    <a:srgbClr val="C41F77"/>
                  </a:gs>
                  <a:gs pos="100000">
                    <a:srgbClr val="E00C7B"/>
                  </a:gs>
                  <a:gs pos="0">
                    <a:srgbClr val="AE2973"/>
                  </a:gs>
                </a:gsLst>
                <a:lin ang="0" scaled="0"/>
              </a:gradFill>
              <a:effectLst>
                <a:glow rad="63500">
                  <a:schemeClr val="tx1">
                    <a:alpha val="20000"/>
                  </a:schemeClr>
                </a:glow>
              </a:effectLst>
              <a:latin typeface="Frutiger LT Std 45 Light" panose="020B0703030504020204" pitchFamily="34" charset="77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4400" i="1" dirty="0">
                <a:ln w="63500">
                  <a:gradFill>
                    <a:gsLst>
                      <a:gs pos="0">
                        <a:srgbClr val="78CFDD"/>
                      </a:gs>
                      <a:gs pos="50000">
                        <a:srgbClr val="65B2C3"/>
                      </a:gs>
                      <a:gs pos="100000">
                        <a:srgbClr val="5295A9"/>
                      </a:gs>
                    </a:gsLst>
                    <a:lin ang="5400000" scaled="1"/>
                  </a:gradFill>
                </a:ln>
                <a:gradFill>
                  <a:gsLst>
                    <a:gs pos="0">
                      <a:srgbClr val="78CFDD"/>
                    </a:gs>
                    <a:gs pos="50000">
                      <a:srgbClr val="65B2C3"/>
                    </a:gs>
                    <a:gs pos="100000">
                      <a:srgbClr val="5295A9"/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utiger LT Std 45 Light" panose="020B0703030504020204" pitchFamily="34" charset="77"/>
                <a:cs typeface="Times New Roman" panose="02020603050405020304" pitchFamily="18" charset="0"/>
              </a:rPr>
              <a:t>CHAPTER 1</a:t>
            </a:r>
          </a:p>
          <a:p>
            <a:pPr algn="ctr">
              <a:defRPr/>
            </a:pPr>
            <a:r>
              <a:rPr lang="en-US" sz="2800" i="1" dirty="0">
                <a:ln w="63500">
                  <a:gradFill>
                    <a:gsLst>
                      <a:gs pos="0">
                        <a:srgbClr val="78CFDD"/>
                      </a:gs>
                      <a:gs pos="50000">
                        <a:srgbClr val="65B2C3"/>
                      </a:gs>
                      <a:gs pos="100000">
                        <a:srgbClr val="5295A9"/>
                      </a:gs>
                    </a:gsLst>
                    <a:lin ang="5400000" scaled="1"/>
                  </a:gradFill>
                </a:ln>
                <a:gradFill>
                  <a:gsLst>
                    <a:gs pos="0">
                      <a:srgbClr val="78CFDD"/>
                    </a:gs>
                    <a:gs pos="50000">
                      <a:srgbClr val="65B2C3"/>
                    </a:gs>
                    <a:gs pos="100000">
                      <a:srgbClr val="5295A9"/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utiger LT Std 45 Light" panose="020B0703030504020204" pitchFamily="34" charset="77"/>
                <a:cs typeface="Times New Roman" panose="02020603050405020304" pitchFamily="18" charset="0"/>
              </a:rPr>
              <a:t>Land and Location</a:t>
            </a:r>
          </a:p>
          <a:p>
            <a:pPr algn="ctr">
              <a:defRPr/>
            </a:pPr>
            <a:endParaRPr lang="en-US" sz="1000" i="1" dirty="0">
              <a:gradFill>
                <a:gsLst>
                  <a:gs pos="65000">
                    <a:srgbClr val="C41F77"/>
                  </a:gs>
                  <a:gs pos="100000">
                    <a:srgbClr val="E00C7B"/>
                  </a:gs>
                  <a:gs pos="0">
                    <a:srgbClr val="AE2973"/>
                  </a:gs>
                </a:gsLst>
                <a:lin ang="0" scaled="0"/>
              </a:gradFill>
              <a:effectLst>
                <a:glow rad="63500">
                  <a:schemeClr val="tx1">
                    <a:alpha val="20000"/>
                  </a:schemeClr>
                </a:glow>
              </a:effectLst>
              <a:latin typeface="Frutiger LT Std 45 Light" panose="020B0703030504020204" pitchFamily="34" charset="77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A257690-1B19-2CDA-D4EA-3F61C34F0D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6675" y="2718112"/>
            <a:ext cx="8530650" cy="14217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4163153-A92C-FE22-C0FA-3B982B4835C0}"/>
              </a:ext>
            </a:extLst>
          </p:cNvPr>
          <p:cNvSpPr txBox="1"/>
          <p:nvPr/>
        </p:nvSpPr>
        <p:spPr>
          <a:xfrm>
            <a:off x="1447160" y="4191000"/>
            <a:ext cx="6249676" cy="1354217"/>
          </a:xfrm>
          <a:prstGeom prst="rect">
            <a:avLst/>
          </a:prstGeom>
          <a:noFill/>
          <a:ln w="184150">
            <a:noFill/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>
              <a:defRPr/>
            </a:pPr>
            <a:endParaRPr lang="en-US" sz="1000" i="1" dirty="0">
              <a:solidFill>
                <a:schemeClr val="bg1"/>
              </a:solidFill>
              <a:effectLst>
                <a:glow rad="63500">
                  <a:schemeClr val="tx1">
                    <a:alpha val="20000"/>
                  </a:schemeClr>
                </a:glow>
              </a:effectLst>
              <a:latin typeface="Frutiger LT Std 45 Light" panose="020B0703030504020204" pitchFamily="34" charset="77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4400" i="1" dirty="0">
                <a:solidFill>
                  <a:schemeClr val="bg1"/>
                </a:solidFill>
                <a:effectLst/>
                <a:latin typeface="Frutiger LT Std 45 Light" panose="020B0703030504020204" pitchFamily="34" charset="77"/>
                <a:cs typeface="Times New Roman" panose="02020603050405020304" pitchFamily="18" charset="0"/>
              </a:rPr>
              <a:t>CHAPTER 1</a:t>
            </a:r>
          </a:p>
          <a:p>
            <a:pPr algn="ctr">
              <a:defRPr/>
            </a:pPr>
            <a:r>
              <a:rPr lang="en-US" sz="2800" i="1" dirty="0">
                <a:solidFill>
                  <a:schemeClr val="bg1"/>
                </a:solidFill>
                <a:effectLst/>
                <a:latin typeface="Frutiger LT Std 45 Light" panose="020B0703030504020204" pitchFamily="34" charset="77"/>
                <a:cs typeface="Times New Roman" panose="02020603050405020304" pitchFamily="18" charset="0"/>
              </a:rPr>
              <a:t>Land and Location</a:t>
            </a:r>
            <a:endParaRPr lang="en-US" sz="1000" i="1" dirty="0">
              <a:solidFill>
                <a:schemeClr val="bg1"/>
              </a:solidFill>
              <a:effectLst>
                <a:glow rad="63500">
                  <a:schemeClr val="tx1">
                    <a:alpha val="20000"/>
                  </a:schemeClr>
                </a:glow>
              </a:effectLst>
              <a:latin typeface="Frutiger LT Std 45 Light" panose="020B0703030504020204" pitchFamily="34" charset="77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2"/>
          <p:cNvSpPr txBox="1">
            <a:spLocks noChangeArrowheads="1"/>
          </p:cNvSpPr>
          <p:nvPr/>
        </p:nvSpPr>
        <p:spPr bwMode="auto">
          <a:xfrm>
            <a:off x="533400" y="2438400"/>
            <a:ext cx="80772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/>
            <a:endParaRPr lang="en-US" sz="7200" b="0"/>
          </a:p>
        </p:txBody>
      </p:sp>
      <p:sp>
        <p:nvSpPr>
          <p:cNvPr id="11268" name="Text Box 5"/>
          <p:cNvSpPr txBox="1">
            <a:spLocks noChangeArrowheads="1"/>
          </p:cNvSpPr>
          <p:nvPr/>
        </p:nvSpPr>
        <p:spPr bwMode="auto">
          <a:xfrm>
            <a:off x="0" y="1905506"/>
            <a:ext cx="91440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US" sz="48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  <a:cs typeface="Times New Roman" charset="0"/>
              </a:rPr>
              <a:t>What imaginary line of latitude divides the Northern from the</a:t>
            </a:r>
            <a:br>
              <a:rPr lang="en-US" sz="48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  <a:cs typeface="Times New Roman" charset="0"/>
              </a:rPr>
            </a:br>
            <a:r>
              <a:rPr lang="en-US" sz="48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  <a:cs typeface="Times New Roman" charset="0"/>
              </a:rPr>
              <a:t>Southern Hemisphere?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40C81A4-7704-6B50-C963-8354198C92F2}"/>
              </a:ext>
            </a:extLst>
          </p:cNvPr>
          <p:cNvSpPr txBox="1"/>
          <p:nvPr/>
        </p:nvSpPr>
        <p:spPr>
          <a:xfrm>
            <a:off x="0" y="147935"/>
            <a:ext cx="3048000" cy="461665"/>
          </a:xfrm>
          <a:prstGeom prst="rect">
            <a:avLst/>
          </a:prstGeom>
          <a:gradFill>
            <a:gsLst>
              <a:gs pos="0">
                <a:srgbClr val="78CFDD"/>
              </a:gs>
              <a:gs pos="50000">
                <a:srgbClr val="65B2C3"/>
              </a:gs>
              <a:gs pos="100000">
                <a:srgbClr val="5295A9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Global Divisions - 400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 Box 4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0" y="3013502"/>
            <a:ext cx="9143999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4800" dirty="0">
                <a:solidFill>
                  <a:schemeClr val="tx1"/>
                </a:solidFill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Equator</a:t>
            </a:r>
          </a:p>
        </p:txBody>
      </p:sp>
      <p:sp>
        <p:nvSpPr>
          <p:cNvPr id="2" name="Text Box 4">
            <a:hlinkClick r:id="rId3" action="ppaction://hlinksldjump"/>
            <a:extLst>
              <a:ext uri="{FF2B5EF4-FFF2-40B4-BE49-F238E27FC236}">
                <a16:creationId xmlns:a16="http://schemas.microsoft.com/office/drawing/2014/main" id="{5D2BA623-C7BE-4AF7-DBC2-DA55BE563E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367171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36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Answer: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374058-6E85-CBB2-60B1-A0F4E1852494}"/>
              </a:ext>
            </a:extLst>
          </p:cNvPr>
          <p:cNvSpPr txBox="1"/>
          <p:nvPr/>
        </p:nvSpPr>
        <p:spPr>
          <a:xfrm>
            <a:off x="0" y="147935"/>
            <a:ext cx="3048000" cy="461665"/>
          </a:xfrm>
          <a:prstGeom prst="rect">
            <a:avLst/>
          </a:prstGeom>
          <a:gradFill>
            <a:gsLst>
              <a:gs pos="0">
                <a:srgbClr val="78CFDD"/>
              </a:gs>
              <a:gs pos="50000">
                <a:srgbClr val="65B2C3"/>
              </a:gs>
              <a:gs pos="100000">
                <a:srgbClr val="5295A9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Global Divisions - 400</a:t>
            </a:r>
          </a:p>
        </p:txBody>
      </p:sp>
      <p:sp>
        <p:nvSpPr>
          <p:cNvPr id="6" name="Bevel 5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F2265153-691D-86B7-960D-3E0FBE151D2B}"/>
              </a:ext>
            </a:extLst>
          </p:cNvPr>
          <p:cNvSpPr/>
          <p:nvPr/>
        </p:nvSpPr>
        <p:spPr>
          <a:xfrm>
            <a:off x="304800" y="6008688"/>
            <a:ext cx="1295400" cy="533400"/>
          </a:xfrm>
          <a:prstGeom prst="bevel">
            <a:avLst>
              <a:gd name="adj" fmla="val 14500"/>
            </a:avLst>
          </a:prstGeom>
          <a:solidFill>
            <a:srgbClr val="65B2C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</a:rPr>
              <a:t>Board</a:t>
            </a:r>
            <a:endParaRPr lang="en-US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0" y="1690062"/>
            <a:ext cx="9144000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44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What imaginary line of longitude runs through Greenwich, England, and divides the Western and Eastern Hemispheres?</a:t>
            </a:r>
            <a:endParaRPr lang="en-US" sz="4800" dirty="0">
              <a:solidFill>
                <a:srgbClr val="65B2C3"/>
              </a:solidFill>
              <a:effectLst>
                <a:innerShdw blurRad="114300">
                  <a:prstClr val="black"/>
                </a:innerShdw>
              </a:effectLst>
              <a:latin typeface="Georgia" panose="02040502050405020303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7012822-4E85-7EA9-B268-38260B18A9E2}"/>
              </a:ext>
            </a:extLst>
          </p:cNvPr>
          <p:cNvSpPr txBox="1"/>
          <p:nvPr/>
        </p:nvSpPr>
        <p:spPr>
          <a:xfrm>
            <a:off x="0" y="147935"/>
            <a:ext cx="3048000" cy="461665"/>
          </a:xfrm>
          <a:prstGeom prst="rect">
            <a:avLst/>
          </a:prstGeom>
          <a:gradFill>
            <a:gsLst>
              <a:gs pos="0">
                <a:srgbClr val="78CFDD"/>
              </a:gs>
              <a:gs pos="50000">
                <a:srgbClr val="65B2C3"/>
              </a:gs>
              <a:gs pos="100000">
                <a:srgbClr val="5295A9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Global Divisions - 500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533400" y="2438400"/>
            <a:ext cx="80772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/>
            <a:endParaRPr lang="en-US" sz="7200" b="0"/>
          </a:p>
        </p:txBody>
      </p:sp>
      <p:sp>
        <p:nvSpPr>
          <p:cNvPr id="18436" name="Text Box 4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0" y="3013502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4800" dirty="0">
                <a:solidFill>
                  <a:schemeClr val="tx1"/>
                </a:solidFill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prime meridian</a:t>
            </a:r>
          </a:p>
        </p:txBody>
      </p:sp>
      <p:sp>
        <p:nvSpPr>
          <p:cNvPr id="2" name="Text Box 4">
            <a:hlinkClick r:id="rId3" action="ppaction://hlinksldjump"/>
            <a:extLst>
              <a:ext uri="{FF2B5EF4-FFF2-40B4-BE49-F238E27FC236}">
                <a16:creationId xmlns:a16="http://schemas.microsoft.com/office/drawing/2014/main" id="{180C3038-87A3-FE1B-46A4-026C8C0B5F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367171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36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Answer: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DA093E-1B5C-DDD6-1354-7484ED650307}"/>
              </a:ext>
            </a:extLst>
          </p:cNvPr>
          <p:cNvSpPr txBox="1"/>
          <p:nvPr/>
        </p:nvSpPr>
        <p:spPr>
          <a:xfrm>
            <a:off x="0" y="147935"/>
            <a:ext cx="3048000" cy="461665"/>
          </a:xfrm>
          <a:prstGeom prst="rect">
            <a:avLst/>
          </a:prstGeom>
          <a:gradFill>
            <a:gsLst>
              <a:gs pos="0">
                <a:srgbClr val="78CFDD"/>
              </a:gs>
              <a:gs pos="50000">
                <a:srgbClr val="65B2C3"/>
              </a:gs>
              <a:gs pos="100000">
                <a:srgbClr val="5295A9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Global Divisions - 500</a:t>
            </a:r>
          </a:p>
        </p:txBody>
      </p:sp>
      <p:sp>
        <p:nvSpPr>
          <p:cNvPr id="6" name="Bevel 5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8E0D711B-1683-8AD7-0CBD-DD92EBE8816B}"/>
              </a:ext>
            </a:extLst>
          </p:cNvPr>
          <p:cNvSpPr/>
          <p:nvPr/>
        </p:nvSpPr>
        <p:spPr>
          <a:xfrm>
            <a:off x="304800" y="6008688"/>
            <a:ext cx="1295400" cy="533400"/>
          </a:xfrm>
          <a:prstGeom prst="bevel">
            <a:avLst>
              <a:gd name="adj" fmla="val 14500"/>
            </a:avLst>
          </a:prstGeom>
          <a:solidFill>
            <a:srgbClr val="65B2C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</a:rPr>
              <a:t>Board</a:t>
            </a:r>
            <a:endParaRPr lang="en-US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0" y="2644170"/>
            <a:ext cx="9144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8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In which nation do citizens of Georgia reside?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DAF7DE-5680-4AAC-E4A5-84027E7348E6}"/>
              </a:ext>
            </a:extLst>
          </p:cNvPr>
          <p:cNvSpPr txBox="1"/>
          <p:nvPr/>
        </p:nvSpPr>
        <p:spPr>
          <a:xfrm>
            <a:off x="0" y="147935"/>
            <a:ext cx="3352800" cy="461665"/>
          </a:xfrm>
          <a:prstGeom prst="rect">
            <a:avLst/>
          </a:prstGeom>
          <a:gradFill>
            <a:gsLst>
              <a:gs pos="0">
                <a:srgbClr val="78CFDD"/>
              </a:gs>
              <a:gs pos="50000">
                <a:srgbClr val="65B2C3"/>
              </a:gs>
              <a:gs pos="100000">
                <a:srgbClr val="5295A9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Georgia’s Location - 100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ext Box 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0" y="3013501"/>
            <a:ext cx="91376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4800" dirty="0">
                <a:solidFill>
                  <a:schemeClr val="tx1"/>
                </a:solidFill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United States of America</a:t>
            </a:r>
          </a:p>
        </p:txBody>
      </p:sp>
      <p:sp>
        <p:nvSpPr>
          <p:cNvPr id="2" name="Text Box 4">
            <a:hlinkClick r:id="rId3" action="ppaction://hlinksldjump"/>
            <a:extLst>
              <a:ext uri="{FF2B5EF4-FFF2-40B4-BE49-F238E27FC236}">
                <a16:creationId xmlns:a16="http://schemas.microsoft.com/office/drawing/2014/main" id="{224F4A99-B122-387C-7677-308FB44B9C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367171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36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Answer:</a:t>
            </a:r>
          </a:p>
        </p:txBody>
      </p:sp>
      <p:sp>
        <p:nvSpPr>
          <p:cNvPr id="3" name="Bevel 2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5919CC00-010B-9528-16F4-E6A825F2C247}"/>
              </a:ext>
            </a:extLst>
          </p:cNvPr>
          <p:cNvSpPr/>
          <p:nvPr/>
        </p:nvSpPr>
        <p:spPr>
          <a:xfrm>
            <a:off x="304800" y="6008688"/>
            <a:ext cx="1295400" cy="533400"/>
          </a:xfrm>
          <a:prstGeom prst="bevel">
            <a:avLst>
              <a:gd name="adj" fmla="val 14500"/>
            </a:avLst>
          </a:prstGeom>
          <a:solidFill>
            <a:srgbClr val="65B2C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</a:rPr>
              <a:t>Board</a:t>
            </a:r>
            <a:endParaRPr lang="en-US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FEB370-F776-358F-52A3-F15F22583D03}"/>
              </a:ext>
            </a:extLst>
          </p:cNvPr>
          <p:cNvSpPr txBox="1"/>
          <p:nvPr/>
        </p:nvSpPr>
        <p:spPr>
          <a:xfrm>
            <a:off x="0" y="147935"/>
            <a:ext cx="3352800" cy="461665"/>
          </a:xfrm>
          <a:prstGeom prst="rect">
            <a:avLst/>
          </a:prstGeom>
          <a:gradFill>
            <a:gsLst>
              <a:gs pos="0">
                <a:srgbClr val="78CFDD"/>
              </a:gs>
              <a:gs pos="50000">
                <a:srgbClr val="65B2C3"/>
              </a:gs>
              <a:gs pos="100000">
                <a:srgbClr val="5295A9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Georgia’s Location - 100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11919" y="1905506"/>
            <a:ext cx="9120162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8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On which continent are</a:t>
            </a:r>
            <a:br>
              <a:rPr lang="en-US" sz="48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</a:br>
            <a:r>
              <a:rPr lang="en-US" sz="48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the contiguous states of</a:t>
            </a:r>
            <a:br>
              <a:rPr lang="en-US" sz="48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</a:br>
            <a:r>
              <a:rPr lang="en-US" sz="48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the United States of America located?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3BFCE2E-FF6F-1084-B911-26EB66D192FF}"/>
              </a:ext>
            </a:extLst>
          </p:cNvPr>
          <p:cNvSpPr txBox="1"/>
          <p:nvPr/>
        </p:nvSpPr>
        <p:spPr>
          <a:xfrm>
            <a:off x="0" y="147935"/>
            <a:ext cx="3352800" cy="461665"/>
          </a:xfrm>
          <a:prstGeom prst="rect">
            <a:avLst/>
          </a:prstGeom>
          <a:gradFill>
            <a:gsLst>
              <a:gs pos="0">
                <a:srgbClr val="78CFDD"/>
              </a:gs>
              <a:gs pos="50000">
                <a:srgbClr val="65B2C3"/>
              </a:gs>
              <a:gs pos="100000">
                <a:srgbClr val="5295A9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Georgia’s Location - 200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ext Box 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0" y="3013502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4800" dirty="0">
                <a:solidFill>
                  <a:schemeClr val="tx1"/>
                </a:solidFill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North America</a:t>
            </a:r>
          </a:p>
        </p:txBody>
      </p:sp>
      <p:sp>
        <p:nvSpPr>
          <p:cNvPr id="2" name="Text Box 4">
            <a:hlinkClick r:id="rId3" action="ppaction://hlinksldjump"/>
            <a:extLst>
              <a:ext uri="{FF2B5EF4-FFF2-40B4-BE49-F238E27FC236}">
                <a16:creationId xmlns:a16="http://schemas.microsoft.com/office/drawing/2014/main" id="{5F874880-F0E0-8A24-F9B8-739F59E5AA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367171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36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Answer:</a:t>
            </a:r>
          </a:p>
        </p:txBody>
      </p:sp>
      <p:sp>
        <p:nvSpPr>
          <p:cNvPr id="3" name="Bevel 2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B496153F-70C7-88DF-EC52-7D009C0CB19B}"/>
              </a:ext>
            </a:extLst>
          </p:cNvPr>
          <p:cNvSpPr/>
          <p:nvPr/>
        </p:nvSpPr>
        <p:spPr>
          <a:xfrm>
            <a:off x="304800" y="6008688"/>
            <a:ext cx="1295400" cy="533400"/>
          </a:xfrm>
          <a:prstGeom prst="bevel">
            <a:avLst>
              <a:gd name="adj" fmla="val 14500"/>
            </a:avLst>
          </a:prstGeom>
          <a:solidFill>
            <a:srgbClr val="65B2C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</a:rPr>
              <a:t>Board</a:t>
            </a:r>
            <a:endParaRPr lang="en-US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7CA86E-C049-DAD3-B827-1084DA05516F}"/>
              </a:ext>
            </a:extLst>
          </p:cNvPr>
          <p:cNvSpPr txBox="1"/>
          <p:nvPr/>
        </p:nvSpPr>
        <p:spPr>
          <a:xfrm>
            <a:off x="0" y="147935"/>
            <a:ext cx="3352800" cy="461665"/>
          </a:xfrm>
          <a:prstGeom prst="rect">
            <a:avLst/>
          </a:prstGeom>
          <a:gradFill>
            <a:gsLst>
              <a:gs pos="0">
                <a:srgbClr val="78CFDD"/>
              </a:gs>
              <a:gs pos="50000">
                <a:srgbClr val="65B2C3"/>
              </a:gs>
              <a:gs pos="100000">
                <a:srgbClr val="5295A9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Georgia’s Location - 200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0" y="2274838"/>
            <a:ext cx="9137651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8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Georgia's relative</a:t>
            </a:r>
            <a:br>
              <a:rPr lang="en-US" sz="48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</a:br>
            <a:r>
              <a:rPr lang="en-US" sz="48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location is north of which border state?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65E0ED3-7DBD-F0FD-68D0-62D95E7C4171}"/>
              </a:ext>
            </a:extLst>
          </p:cNvPr>
          <p:cNvSpPr txBox="1"/>
          <p:nvPr/>
        </p:nvSpPr>
        <p:spPr>
          <a:xfrm>
            <a:off x="0" y="147935"/>
            <a:ext cx="3352800" cy="461665"/>
          </a:xfrm>
          <a:prstGeom prst="rect">
            <a:avLst/>
          </a:prstGeom>
          <a:gradFill>
            <a:gsLst>
              <a:gs pos="0">
                <a:srgbClr val="78CFDD"/>
              </a:gs>
              <a:gs pos="50000">
                <a:srgbClr val="65B2C3"/>
              </a:gs>
              <a:gs pos="100000">
                <a:srgbClr val="5295A9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Georgia’s Location - 300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Text Box 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0" y="3013502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ts val="0"/>
              </a:spcBef>
              <a:defRPr/>
            </a:pPr>
            <a:r>
              <a:rPr lang="en-US" sz="4800" dirty="0">
                <a:solidFill>
                  <a:schemeClr val="tx1"/>
                </a:solidFill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Florida</a:t>
            </a:r>
          </a:p>
        </p:txBody>
      </p:sp>
      <p:sp>
        <p:nvSpPr>
          <p:cNvPr id="2" name="Text Box 4">
            <a:hlinkClick r:id="rId3" action="ppaction://hlinksldjump"/>
            <a:extLst>
              <a:ext uri="{FF2B5EF4-FFF2-40B4-BE49-F238E27FC236}">
                <a16:creationId xmlns:a16="http://schemas.microsoft.com/office/drawing/2014/main" id="{1094DE9B-F541-F810-9F25-46EE23A0E3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367171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36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Answer:</a:t>
            </a:r>
          </a:p>
        </p:txBody>
      </p:sp>
      <p:sp>
        <p:nvSpPr>
          <p:cNvPr id="3" name="Bevel 2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57B26D46-6E5C-C04B-4C07-6325D82913F2}"/>
              </a:ext>
            </a:extLst>
          </p:cNvPr>
          <p:cNvSpPr/>
          <p:nvPr/>
        </p:nvSpPr>
        <p:spPr>
          <a:xfrm>
            <a:off x="304800" y="6008688"/>
            <a:ext cx="1295400" cy="533400"/>
          </a:xfrm>
          <a:prstGeom prst="bevel">
            <a:avLst>
              <a:gd name="adj" fmla="val 14500"/>
            </a:avLst>
          </a:prstGeom>
          <a:solidFill>
            <a:srgbClr val="65B2C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</a:rPr>
              <a:t>Board</a:t>
            </a:r>
            <a:endParaRPr lang="en-US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ED5B41-D6D5-F02B-CE0B-4E36493288F6}"/>
              </a:ext>
            </a:extLst>
          </p:cNvPr>
          <p:cNvSpPr txBox="1"/>
          <p:nvPr/>
        </p:nvSpPr>
        <p:spPr>
          <a:xfrm>
            <a:off x="0" y="147935"/>
            <a:ext cx="3352800" cy="461665"/>
          </a:xfrm>
          <a:prstGeom prst="rect">
            <a:avLst/>
          </a:prstGeom>
          <a:gradFill>
            <a:gsLst>
              <a:gs pos="0">
                <a:srgbClr val="78CFDD"/>
              </a:gs>
              <a:gs pos="50000">
                <a:srgbClr val="65B2C3"/>
              </a:gs>
              <a:gs pos="100000">
                <a:srgbClr val="5295A9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Georgia’s Location - 300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07280" y="152400"/>
            <a:ext cx="1676400" cy="990600"/>
          </a:xfrm>
          <a:prstGeom prst="actionButtonBlank">
            <a:avLst/>
          </a:prstGeom>
          <a:gradFill>
            <a:gsLst>
              <a:gs pos="0">
                <a:srgbClr val="78CFDD"/>
              </a:gs>
              <a:gs pos="50000">
                <a:srgbClr val="65B2C3"/>
              </a:gs>
              <a:gs pos="100000">
                <a:srgbClr val="5295A9"/>
              </a:gs>
            </a:gsLst>
            <a:lin ang="0" scaled="0"/>
          </a:gra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0"/>
          </a:effectLst>
        </p:spPr>
        <p:txBody>
          <a:bodyPr wrap="square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Georgia" panose="02040502050405020303" pitchFamily="18" charset="0"/>
              </a:rPr>
              <a:t>Global </a:t>
            </a:r>
            <a:r>
              <a:rPr lang="en-US" sz="2000" dirty="0">
                <a:solidFill>
                  <a:schemeClr val="bg1"/>
                </a:solidFill>
                <a:effectLst/>
                <a:latin typeface="Georgia" panose="02040502050405020303" pitchFamily="18" charset="0"/>
              </a:rPr>
              <a:t>Divisions</a:t>
            </a:r>
            <a:endParaRPr lang="en-US" dirty="0">
              <a:solidFill>
                <a:schemeClr val="bg1"/>
              </a:solidFill>
              <a:effectLst/>
              <a:latin typeface="Georgia" panose="02040502050405020303" pitchFamily="18" charset="0"/>
            </a:endParaRPr>
          </a:p>
        </p:txBody>
      </p:sp>
      <p:sp>
        <p:nvSpPr>
          <p:cNvPr id="14339" name="AutoShape 2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084713" y="152400"/>
            <a:ext cx="1676400" cy="990600"/>
          </a:xfrm>
          <a:prstGeom prst="actionButtonBlank">
            <a:avLst/>
          </a:prstGeom>
          <a:gradFill>
            <a:gsLst>
              <a:gs pos="0">
                <a:srgbClr val="78CFDD"/>
              </a:gs>
              <a:gs pos="50000">
                <a:srgbClr val="65B2C3"/>
              </a:gs>
              <a:gs pos="100000">
                <a:srgbClr val="5295A9"/>
              </a:gs>
            </a:gsLst>
            <a:lin ang="0" scaled="0"/>
          </a:gra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0"/>
          </a:effectLst>
        </p:spPr>
        <p:txBody>
          <a:bodyPr wrap="square" anchor="ctr"/>
          <a:lstStyle/>
          <a:p>
            <a:pPr algn="ctr" eaLnBrk="0" hangingPunct="0">
              <a:defRPr/>
            </a:pPr>
            <a:r>
              <a:rPr lang="en-US" sz="2000" dirty="0">
                <a:solidFill>
                  <a:schemeClr val="bg1"/>
                </a:solidFill>
                <a:latin typeface="Georgia" panose="02040502050405020303" pitchFamily="18" charset="0"/>
              </a:rPr>
              <a:t>Georgia’s Location</a:t>
            </a:r>
            <a:endParaRPr lang="en-US" sz="18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14340" name="AutoShape 2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434070" y="152400"/>
            <a:ext cx="1676400" cy="990600"/>
          </a:xfrm>
          <a:prstGeom prst="actionButtonBlank">
            <a:avLst/>
          </a:prstGeom>
          <a:gradFill>
            <a:gsLst>
              <a:gs pos="0">
                <a:srgbClr val="78CFDD"/>
              </a:gs>
              <a:gs pos="50000">
                <a:srgbClr val="65B2C3"/>
              </a:gs>
              <a:gs pos="100000">
                <a:srgbClr val="5295A9"/>
              </a:gs>
            </a:gsLst>
            <a:lin ang="0" scaled="0"/>
          </a:gra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0"/>
          </a:effectLst>
        </p:spPr>
        <p:txBody>
          <a:bodyPr wrap="square" anchor="ctr"/>
          <a:lstStyle/>
          <a:p>
            <a:pPr algn="ctr" eaLnBrk="0" hangingPunct="0">
              <a:defRPr/>
            </a:pPr>
            <a:r>
              <a:rPr lang="en-US" sz="2000" dirty="0">
                <a:solidFill>
                  <a:schemeClr val="bg1"/>
                </a:solidFill>
                <a:latin typeface="Georgia" panose="02040502050405020303" pitchFamily="18" charset="0"/>
              </a:rPr>
              <a:t>Physical Features</a:t>
            </a:r>
          </a:p>
        </p:txBody>
      </p:sp>
      <p:sp>
        <p:nvSpPr>
          <p:cNvPr id="14341" name="AutoShape 2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123218" y="152400"/>
            <a:ext cx="1676400" cy="990600"/>
          </a:xfrm>
          <a:prstGeom prst="actionButtonBlank">
            <a:avLst/>
          </a:prstGeom>
          <a:gradFill>
            <a:gsLst>
              <a:gs pos="0">
                <a:srgbClr val="78CFDD"/>
              </a:gs>
              <a:gs pos="50000">
                <a:srgbClr val="65B2C3"/>
              </a:gs>
              <a:gs pos="100000">
                <a:srgbClr val="5295A9"/>
              </a:gs>
            </a:gsLst>
            <a:lin ang="0" scaled="0"/>
          </a:gra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0"/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000" dirty="0">
                <a:solidFill>
                  <a:schemeClr val="bg1"/>
                </a:solidFill>
                <a:latin typeface="Georgia" panose="02040502050405020303" pitchFamily="18" charset="0"/>
              </a:rPr>
              <a:t>Wild Card</a:t>
            </a:r>
          </a:p>
        </p:txBody>
      </p:sp>
      <p:sp>
        <p:nvSpPr>
          <p:cNvPr id="16392" name="AutoShape 30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05791" y="2372231"/>
            <a:ext cx="1676400" cy="1066800"/>
          </a:xfrm>
          <a:prstGeom prst="actionButtonBlank">
            <a:avLst/>
          </a:prstGeom>
          <a:gradFill>
            <a:gsLst>
              <a:gs pos="0">
                <a:srgbClr val="78CFDD"/>
              </a:gs>
              <a:gs pos="50000">
                <a:srgbClr val="65B2C3"/>
              </a:gs>
              <a:gs pos="100000">
                <a:srgbClr val="5295A9"/>
              </a:gs>
            </a:gsLst>
            <a:lin ang="0" scaled="0"/>
          </a:gra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0"/>
          </a:effectLst>
        </p:spPr>
        <p:txBody>
          <a:bodyPr wrap="none" anchor="ctr">
            <a:scene3d>
              <a:camera prst="isometricRightUp">
                <a:rot lat="2100000" lon="20400000" rev="0"/>
              </a:camera>
              <a:lightRig rig="threePt" dir="t"/>
            </a:scene3d>
          </a:bodyPr>
          <a:lstStyle/>
          <a:p>
            <a:pPr algn="ctr" eaLnBrk="0" hangingPunct="0">
              <a:defRPr/>
            </a:pPr>
            <a:r>
              <a:rPr lang="en-US" sz="4000" dirty="0">
                <a:solidFill>
                  <a:schemeClr val="bg1"/>
                </a:solidFill>
                <a:latin typeface="Georgia" panose="02040502050405020303" pitchFamily="18" charset="0"/>
              </a:rPr>
              <a:t>200</a:t>
            </a:r>
          </a:p>
        </p:txBody>
      </p:sp>
      <p:sp>
        <p:nvSpPr>
          <p:cNvPr id="16393" name="AutoShape 31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04471" y="3439031"/>
            <a:ext cx="1676400" cy="1066800"/>
          </a:xfrm>
          <a:prstGeom prst="actionButtonBlank">
            <a:avLst/>
          </a:prstGeom>
          <a:gradFill>
            <a:gsLst>
              <a:gs pos="0">
                <a:srgbClr val="78CFDD"/>
              </a:gs>
              <a:gs pos="50000">
                <a:srgbClr val="65B2C3"/>
              </a:gs>
              <a:gs pos="100000">
                <a:srgbClr val="5295A9"/>
              </a:gs>
            </a:gsLst>
            <a:lin ang="0" scaled="0"/>
          </a:gra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0"/>
          </a:effectLst>
        </p:spPr>
        <p:txBody>
          <a:bodyPr wrap="none" anchor="ctr">
            <a:scene3d>
              <a:camera prst="isometricRightUp">
                <a:rot lat="2100000" lon="20400000" rev="0"/>
              </a:camera>
              <a:lightRig rig="threePt" dir="t"/>
            </a:scene3d>
          </a:bodyPr>
          <a:lstStyle/>
          <a:p>
            <a:pPr algn="ctr" eaLnBrk="0" hangingPunct="0">
              <a:defRPr/>
            </a:pPr>
            <a:r>
              <a:rPr lang="en-US" sz="4000" dirty="0">
                <a:solidFill>
                  <a:schemeClr val="bg1"/>
                </a:solidFill>
                <a:latin typeface="Georgia" panose="02040502050405020303" pitchFamily="18" charset="0"/>
              </a:rPr>
              <a:t>300</a:t>
            </a:r>
          </a:p>
        </p:txBody>
      </p:sp>
      <p:sp>
        <p:nvSpPr>
          <p:cNvPr id="16394" name="AutoShape 32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05131" y="4489836"/>
            <a:ext cx="1676400" cy="1129284"/>
          </a:xfrm>
          <a:prstGeom prst="actionButtonBlank">
            <a:avLst/>
          </a:prstGeom>
          <a:gradFill>
            <a:gsLst>
              <a:gs pos="0">
                <a:srgbClr val="78CFDD"/>
              </a:gs>
              <a:gs pos="50000">
                <a:srgbClr val="65B2C3"/>
              </a:gs>
              <a:gs pos="100000">
                <a:srgbClr val="5295A9"/>
              </a:gs>
            </a:gsLst>
            <a:lin ang="0" scaled="0"/>
          </a:gra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0"/>
          </a:effectLst>
        </p:spPr>
        <p:txBody>
          <a:bodyPr wrap="none" anchor="ctr">
            <a:scene3d>
              <a:camera prst="isometricRightUp">
                <a:rot lat="2100000" lon="20400000" rev="0"/>
              </a:camera>
              <a:lightRig rig="threePt" dir="t"/>
            </a:scene3d>
          </a:bodyPr>
          <a:lstStyle/>
          <a:p>
            <a:pPr algn="ctr" eaLnBrk="0" hangingPunct="0">
              <a:defRPr/>
            </a:pPr>
            <a:r>
              <a:rPr lang="en-US" sz="4000" dirty="0">
                <a:solidFill>
                  <a:schemeClr val="bg1"/>
                </a:solidFill>
                <a:latin typeface="Georgia" panose="02040502050405020303" pitchFamily="18" charset="0"/>
              </a:rPr>
              <a:t>400</a:t>
            </a:r>
          </a:p>
        </p:txBody>
      </p:sp>
      <p:sp>
        <p:nvSpPr>
          <p:cNvPr id="16395" name="AutoShape 33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91572" y="5619120"/>
            <a:ext cx="1676400" cy="1143000"/>
          </a:xfrm>
          <a:prstGeom prst="actionButtonBlank">
            <a:avLst/>
          </a:prstGeom>
          <a:gradFill>
            <a:gsLst>
              <a:gs pos="0">
                <a:srgbClr val="78CFDD"/>
              </a:gs>
              <a:gs pos="50000">
                <a:srgbClr val="65B2C3"/>
              </a:gs>
              <a:gs pos="100000">
                <a:srgbClr val="5295A9"/>
              </a:gs>
            </a:gsLst>
            <a:lin ang="0" scaled="0"/>
          </a:gra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0"/>
          </a:effectLst>
        </p:spPr>
        <p:txBody>
          <a:bodyPr wrap="none" anchor="ctr">
            <a:scene3d>
              <a:camera prst="isometricRightUp">
                <a:rot lat="2100000" lon="20400000" rev="0"/>
              </a:camera>
              <a:lightRig rig="threePt" dir="t"/>
            </a:scene3d>
          </a:bodyPr>
          <a:lstStyle/>
          <a:p>
            <a:pPr algn="ctr" eaLnBrk="0" hangingPunct="0">
              <a:defRPr/>
            </a:pPr>
            <a:r>
              <a:rPr lang="en-US" sz="4000" dirty="0">
                <a:solidFill>
                  <a:schemeClr val="bg1"/>
                </a:solidFill>
                <a:latin typeface="Georgia" panose="02040502050405020303" pitchFamily="18" charset="0"/>
              </a:rPr>
              <a:t>500</a:t>
            </a:r>
          </a:p>
        </p:txBody>
      </p:sp>
      <p:sp>
        <p:nvSpPr>
          <p:cNvPr id="16396" name="AutoShape 34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077315" y="1304809"/>
            <a:ext cx="1676400" cy="1066800"/>
          </a:xfrm>
          <a:prstGeom prst="actionButtonBlank">
            <a:avLst/>
          </a:prstGeom>
          <a:gradFill>
            <a:gsLst>
              <a:gs pos="0">
                <a:srgbClr val="78CFDD"/>
              </a:gs>
              <a:gs pos="50000">
                <a:srgbClr val="65B2C3"/>
              </a:gs>
              <a:gs pos="100000">
                <a:srgbClr val="5295A9"/>
              </a:gs>
            </a:gsLst>
            <a:lin ang="0" scaled="0"/>
          </a:gra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0"/>
          </a:effectLst>
        </p:spPr>
        <p:txBody>
          <a:bodyPr wrap="none" anchor="ctr">
            <a:scene3d>
              <a:camera prst="isometricRightUp">
                <a:rot lat="2100000" lon="20400000" rev="0"/>
              </a:camera>
              <a:lightRig rig="threePt" dir="t"/>
            </a:scene3d>
          </a:bodyPr>
          <a:lstStyle/>
          <a:p>
            <a:pPr algn="ctr" eaLnBrk="0" hangingPunct="0">
              <a:defRPr/>
            </a:pPr>
            <a:r>
              <a:rPr lang="en-US" sz="4000" dirty="0">
                <a:solidFill>
                  <a:schemeClr val="bg1"/>
                </a:solidFill>
                <a:latin typeface="Georgia" panose="02040502050405020303" pitchFamily="18" charset="0"/>
              </a:rPr>
              <a:t>100</a:t>
            </a:r>
          </a:p>
        </p:txBody>
      </p:sp>
      <p:sp>
        <p:nvSpPr>
          <p:cNvPr id="14349" name="AutoShape 35">
            <a:hlinkClick r:id="rId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763178" y="1304809"/>
            <a:ext cx="1676400" cy="1066800"/>
          </a:xfrm>
          <a:prstGeom prst="actionButtonBlank">
            <a:avLst/>
          </a:prstGeom>
          <a:gradFill>
            <a:gsLst>
              <a:gs pos="0">
                <a:srgbClr val="78CFDD"/>
              </a:gs>
              <a:gs pos="50000">
                <a:srgbClr val="65B2C3"/>
              </a:gs>
              <a:gs pos="100000">
                <a:srgbClr val="5295A9"/>
              </a:gs>
            </a:gsLst>
            <a:lin ang="0" scaled="0"/>
          </a:gra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0"/>
          </a:effectLst>
        </p:spPr>
        <p:txBody>
          <a:bodyPr wrap="none" anchor="ctr">
            <a:scene3d>
              <a:camera prst="isometricRightUp">
                <a:rot lat="2100000" lon="20400000" rev="0"/>
              </a:camera>
              <a:lightRig rig="threePt" dir="t"/>
            </a:scene3d>
          </a:bodyPr>
          <a:lstStyle/>
          <a:p>
            <a:pPr algn="ctr" eaLnBrk="0" hangingPunct="0">
              <a:defRPr/>
            </a:pPr>
            <a:r>
              <a:rPr lang="en-US" sz="4000" dirty="0">
                <a:solidFill>
                  <a:schemeClr val="bg1"/>
                </a:solidFill>
                <a:latin typeface="Georgia" panose="02040502050405020303" pitchFamily="18" charset="0"/>
              </a:rPr>
              <a:t>100</a:t>
            </a:r>
          </a:p>
        </p:txBody>
      </p:sp>
      <p:sp>
        <p:nvSpPr>
          <p:cNvPr id="14350" name="AutoShape 36">
            <a:hlinkClick r:id="rId10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446818" y="1308429"/>
            <a:ext cx="1676400" cy="1066800"/>
          </a:xfrm>
          <a:prstGeom prst="actionButtonBlank">
            <a:avLst/>
          </a:prstGeom>
          <a:gradFill>
            <a:gsLst>
              <a:gs pos="0">
                <a:srgbClr val="78CFDD"/>
              </a:gs>
              <a:gs pos="50000">
                <a:srgbClr val="65B2C3"/>
              </a:gs>
              <a:gs pos="100000">
                <a:srgbClr val="5295A9"/>
              </a:gs>
            </a:gsLst>
            <a:lin ang="0" scaled="0"/>
          </a:gra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0"/>
          </a:effectLst>
        </p:spPr>
        <p:txBody>
          <a:bodyPr wrap="none" anchor="ctr">
            <a:scene3d>
              <a:camera prst="isometricRightUp">
                <a:rot lat="2100000" lon="20400000" rev="0"/>
              </a:camera>
              <a:lightRig rig="threePt" dir="t"/>
            </a:scene3d>
          </a:bodyPr>
          <a:lstStyle/>
          <a:p>
            <a:pPr algn="ctr" eaLnBrk="0" hangingPunct="0">
              <a:defRPr/>
            </a:pPr>
            <a:r>
              <a:rPr lang="en-US" sz="4000" dirty="0">
                <a:solidFill>
                  <a:schemeClr val="bg1"/>
                </a:solidFill>
                <a:latin typeface="Georgia" panose="02040502050405020303" pitchFamily="18" charset="0"/>
              </a:rPr>
              <a:t>100</a:t>
            </a:r>
          </a:p>
        </p:txBody>
      </p:sp>
      <p:sp>
        <p:nvSpPr>
          <p:cNvPr id="14351" name="AutoShape 37">
            <a:hlinkClick r:id="rId1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107716" y="1295400"/>
            <a:ext cx="1676400" cy="1066800"/>
          </a:xfrm>
          <a:prstGeom prst="actionButtonBlank">
            <a:avLst/>
          </a:prstGeom>
          <a:gradFill>
            <a:gsLst>
              <a:gs pos="0">
                <a:srgbClr val="78CFDD"/>
              </a:gs>
              <a:gs pos="50000">
                <a:srgbClr val="65B2C3"/>
              </a:gs>
              <a:gs pos="100000">
                <a:srgbClr val="5295A9"/>
              </a:gs>
            </a:gsLst>
            <a:lin ang="0" scaled="0"/>
          </a:gra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0"/>
          </a:effectLst>
        </p:spPr>
        <p:txBody>
          <a:bodyPr wrap="none" anchor="ctr">
            <a:scene3d>
              <a:camera prst="isometricRightUp">
                <a:rot lat="2100000" lon="20400000" rev="0"/>
              </a:camera>
              <a:lightRig rig="threePt" dir="t"/>
            </a:scene3d>
          </a:bodyPr>
          <a:lstStyle/>
          <a:p>
            <a:pPr algn="ctr" eaLnBrk="0" hangingPunct="0">
              <a:defRPr/>
            </a:pPr>
            <a:r>
              <a:rPr lang="en-US" sz="4000" dirty="0">
                <a:solidFill>
                  <a:schemeClr val="bg1"/>
                </a:solidFill>
                <a:latin typeface="Georgia" panose="02040502050405020303" pitchFamily="18" charset="0"/>
              </a:rPr>
              <a:t>100</a:t>
            </a:r>
          </a:p>
        </p:txBody>
      </p:sp>
      <p:sp>
        <p:nvSpPr>
          <p:cNvPr id="14353" name="AutoShape 39">
            <a:hlinkClick r:id="rId1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077315" y="2372231"/>
            <a:ext cx="1676400" cy="1066800"/>
          </a:xfrm>
          <a:prstGeom prst="actionButtonBlank">
            <a:avLst/>
          </a:prstGeom>
          <a:gradFill>
            <a:gsLst>
              <a:gs pos="0">
                <a:srgbClr val="78CFDD"/>
              </a:gs>
              <a:gs pos="50000">
                <a:srgbClr val="65B2C3"/>
              </a:gs>
              <a:gs pos="100000">
                <a:srgbClr val="5295A9"/>
              </a:gs>
            </a:gsLst>
            <a:lin ang="0" scaled="0"/>
          </a:gra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0"/>
          </a:effectLst>
        </p:spPr>
        <p:txBody>
          <a:bodyPr wrap="none" anchor="ctr">
            <a:scene3d>
              <a:camera prst="isometricRightUp">
                <a:rot lat="2100000" lon="20400000" rev="0"/>
              </a:camera>
              <a:lightRig rig="threePt" dir="t"/>
            </a:scene3d>
          </a:bodyPr>
          <a:lstStyle/>
          <a:p>
            <a:pPr algn="ctr" eaLnBrk="0" hangingPunct="0">
              <a:defRPr/>
            </a:pPr>
            <a:r>
              <a:rPr lang="en-US" sz="4000" dirty="0">
                <a:solidFill>
                  <a:schemeClr val="bg1"/>
                </a:solidFill>
                <a:latin typeface="Georgia" panose="02040502050405020303" pitchFamily="18" charset="0"/>
              </a:rPr>
              <a:t>200</a:t>
            </a:r>
          </a:p>
        </p:txBody>
      </p:sp>
      <p:sp>
        <p:nvSpPr>
          <p:cNvPr id="14354" name="AutoShape 40">
            <a:hlinkClick r:id="rId1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762950" y="2361893"/>
            <a:ext cx="1676400" cy="1066800"/>
          </a:xfrm>
          <a:prstGeom prst="actionButtonBlank">
            <a:avLst/>
          </a:prstGeom>
          <a:gradFill>
            <a:gsLst>
              <a:gs pos="0">
                <a:srgbClr val="78CFDD"/>
              </a:gs>
              <a:gs pos="50000">
                <a:srgbClr val="65B2C3"/>
              </a:gs>
              <a:gs pos="100000">
                <a:srgbClr val="5295A9"/>
              </a:gs>
            </a:gsLst>
            <a:lin ang="0" scaled="0"/>
          </a:gra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0"/>
          </a:effectLst>
        </p:spPr>
        <p:txBody>
          <a:bodyPr wrap="none" anchor="ctr">
            <a:scene3d>
              <a:camera prst="isometricRightUp">
                <a:rot lat="2100000" lon="20400000" rev="0"/>
              </a:camera>
              <a:lightRig rig="threePt" dir="t"/>
            </a:scene3d>
          </a:bodyPr>
          <a:lstStyle/>
          <a:p>
            <a:pPr algn="ctr" eaLnBrk="0" hangingPunct="0">
              <a:defRPr/>
            </a:pPr>
            <a:r>
              <a:rPr lang="en-US" sz="4000" dirty="0">
                <a:solidFill>
                  <a:schemeClr val="bg1"/>
                </a:solidFill>
                <a:latin typeface="Georgia" panose="02040502050405020303" pitchFamily="18" charset="0"/>
              </a:rPr>
              <a:t>200</a:t>
            </a:r>
          </a:p>
        </p:txBody>
      </p:sp>
      <p:sp>
        <p:nvSpPr>
          <p:cNvPr id="14355" name="AutoShape 41">
            <a:hlinkClick r:id="rId1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434070" y="2361893"/>
            <a:ext cx="1676400" cy="1066800"/>
          </a:xfrm>
          <a:prstGeom prst="actionButtonBlank">
            <a:avLst/>
          </a:prstGeom>
          <a:gradFill>
            <a:gsLst>
              <a:gs pos="0">
                <a:srgbClr val="78CFDD"/>
              </a:gs>
              <a:gs pos="50000">
                <a:srgbClr val="65B2C3"/>
              </a:gs>
              <a:gs pos="100000">
                <a:srgbClr val="5295A9"/>
              </a:gs>
            </a:gsLst>
            <a:lin ang="0" scaled="0"/>
          </a:gra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0"/>
          </a:effectLst>
        </p:spPr>
        <p:txBody>
          <a:bodyPr wrap="none" anchor="ctr">
            <a:scene3d>
              <a:camera prst="isometricRightUp">
                <a:rot lat="2100000" lon="20400000" rev="0"/>
              </a:camera>
              <a:lightRig rig="threePt" dir="t"/>
            </a:scene3d>
          </a:bodyPr>
          <a:lstStyle/>
          <a:p>
            <a:pPr algn="ctr" eaLnBrk="0" hangingPunct="0">
              <a:defRPr/>
            </a:pPr>
            <a:r>
              <a:rPr lang="en-US" sz="4000" dirty="0">
                <a:solidFill>
                  <a:schemeClr val="bg1"/>
                </a:solidFill>
                <a:latin typeface="Georgia" panose="02040502050405020303" pitchFamily="18" charset="0"/>
              </a:rPr>
              <a:t>200</a:t>
            </a:r>
          </a:p>
        </p:txBody>
      </p:sp>
      <p:sp>
        <p:nvSpPr>
          <p:cNvPr id="14356" name="AutoShape 42">
            <a:hlinkClick r:id="rId1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107716" y="2369058"/>
            <a:ext cx="1676400" cy="1066800"/>
          </a:xfrm>
          <a:prstGeom prst="actionButtonBlank">
            <a:avLst/>
          </a:prstGeom>
          <a:gradFill>
            <a:gsLst>
              <a:gs pos="0">
                <a:srgbClr val="78CFDD"/>
              </a:gs>
              <a:gs pos="50000">
                <a:srgbClr val="65B2C3"/>
              </a:gs>
              <a:gs pos="100000">
                <a:srgbClr val="5295A9"/>
              </a:gs>
            </a:gsLst>
            <a:lin ang="0" scaled="0"/>
          </a:gra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0"/>
          </a:effectLst>
        </p:spPr>
        <p:txBody>
          <a:bodyPr wrap="none" anchor="ctr">
            <a:scene3d>
              <a:camera prst="isometricRightUp">
                <a:rot lat="2100000" lon="20400000" rev="0"/>
              </a:camera>
              <a:lightRig rig="threePt" dir="t"/>
            </a:scene3d>
          </a:bodyPr>
          <a:lstStyle/>
          <a:p>
            <a:pPr algn="ctr" eaLnBrk="0" hangingPunct="0">
              <a:defRPr/>
            </a:pPr>
            <a:r>
              <a:rPr lang="en-US" sz="4000" dirty="0">
                <a:solidFill>
                  <a:schemeClr val="bg1"/>
                </a:solidFill>
                <a:latin typeface="Georgia" panose="02040502050405020303" pitchFamily="18" charset="0"/>
              </a:rPr>
              <a:t>200</a:t>
            </a:r>
          </a:p>
        </p:txBody>
      </p:sp>
      <p:sp>
        <p:nvSpPr>
          <p:cNvPr id="14358" name="AutoShape 44">
            <a:hlinkClick r:id="rId1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082419" y="3419160"/>
            <a:ext cx="1676400" cy="1066800"/>
          </a:xfrm>
          <a:prstGeom prst="actionButtonBlank">
            <a:avLst/>
          </a:prstGeom>
          <a:gradFill>
            <a:gsLst>
              <a:gs pos="0">
                <a:srgbClr val="78CFDD"/>
              </a:gs>
              <a:gs pos="50000">
                <a:srgbClr val="65B2C3"/>
              </a:gs>
              <a:gs pos="100000">
                <a:srgbClr val="5295A9"/>
              </a:gs>
            </a:gsLst>
            <a:lin ang="0" scaled="0"/>
          </a:gra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0"/>
          </a:effectLst>
        </p:spPr>
        <p:txBody>
          <a:bodyPr wrap="none" anchor="ctr">
            <a:scene3d>
              <a:camera prst="isometricRightUp">
                <a:rot lat="2100000" lon="20400000" rev="0"/>
              </a:camera>
              <a:lightRig rig="threePt" dir="t"/>
            </a:scene3d>
          </a:bodyPr>
          <a:lstStyle/>
          <a:p>
            <a:pPr algn="ctr" eaLnBrk="0" hangingPunct="0">
              <a:defRPr/>
            </a:pPr>
            <a:r>
              <a:rPr lang="en-US" sz="4000" dirty="0">
                <a:solidFill>
                  <a:schemeClr val="bg1"/>
                </a:solidFill>
                <a:latin typeface="Georgia" panose="02040502050405020303" pitchFamily="18" charset="0"/>
              </a:rPr>
              <a:t>300</a:t>
            </a:r>
          </a:p>
        </p:txBody>
      </p:sp>
      <p:sp>
        <p:nvSpPr>
          <p:cNvPr id="14359" name="AutoShape 45">
            <a:hlinkClick r:id="rId1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090398" y="4489870"/>
            <a:ext cx="1676400" cy="1129284"/>
          </a:xfrm>
          <a:prstGeom prst="actionButtonBlank">
            <a:avLst/>
          </a:prstGeom>
          <a:gradFill>
            <a:gsLst>
              <a:gs pos="0">
                <a:srgbClr val="78CFDD"/>
              </a:gs>
              <a:gs pos="50000">
                <a:srgbClr val="65B2C3"/>
              </a:gs>
              <a:gs pos="100000">
                <a:srgbClr val="5295A9"/>
              </a:gs>
            </a:gsLst>
            <a:lin ang="0" scaled="0"/>
          </a:gra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0"/>
          </a:effectLst>
        </p:spPr>
        <p:txBody>
          <a:bodyPr wrap="none" anchor="ctr">
            <a:scene3d>
              <a:camera prst="isometricRightUp">
                <a:rot lat="2100000" lon="20400000" rev="0"/>
              </a:camera>
              <a:lightRig rig="threePt" dir="t"/>
            </a:scene3d>
          </a:bodyPr>
          <a:lstStyle/>
          <a:p>
            <a:pPr algn="ctr" eaLnBrk="0" hangingPunct="0">
              <a:defRPr/>
            </a:pPr>
            <a:r>
              <a:rPr lang="en-US" sz="4000" dirty="0">
                <a:solidFill>
                  <a:schemeClr val="bg1"/>
                </a:solidFill>
                <a:latin typeface="Georgia" panose="02040502050405020303" pitchFamily="18" charset="0"/>
              </a:rPr>
              <a:t>400</a:t>
            </a:r>
          </a:p>
        </p:txBody>
      </p:sp>
      <p:sp>
        <p:nvSpPr>
          <p:cNvPr id="14360" name="AutoShape 46">
            <a:hlinkClick r:id="rId1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085685" y="5628856"/>
            <a:ext cx="1676400" cy="1143000"/>
          </a:xfrm>
          <a:prstGeom prst="actionButtonBlank">
            <a:avLst/>
          </a:prstGeom>
          <a:gradFill>
            <a:gsLst>
              <a:gs pos="0">
                <a:srgbClr val="78CFDD"/>
              </a:gs>
              <a:gs pos="50000">
                <a:srgbClr val="65B2C3"/>
              </a:gs>
              <a:gs pos="100000">
                <a:srgbClr val="5295A9"/>
              </a:gs>
            </a:gsLst>
            <a:lin ang="0" scaled="0"/>
          </a:gra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0"/>
          </a:effectLst>
        </p:spPr>
        <p:txBody>
          <a:bodyPr wrap="none" anchor="ctr">
            <a:scene3d>
              <a:camera prst="isometricRightUp">
                <a:rot lat="2100000" lon="20400000" rev="0"/>
              </a:camera>
              <a:lightRig rig="threePt" dir="t"/>
            </a:scene3d>
          </a:bodyPr>
          <a:lstStyle/>
          <a:p>
            <a:pPr algn="ctr" eaLnBrk="0" hangingPunct="0">
              <a:defRPr/>
            </a:pPr>
            <a:r>
              <a:rPr lang="en-US" sz="4000" dirty="0">
                <a:solidFill>
                  <a:schemeClr val="bg1"/>
                </a:solidFill>
                <a:latin typeface="Georgia" panose="02040502050405020303" pitchFamily="18" charset="0"/>
              </a:rPr>
              <a:t>500</a:t>
            </a:r>
          </a:p>
        </p:txBody>
      </p:sp>
      <p:sp>
        <p:nvSpPr>
          <p:cNvPr id="14361" name="AutoShape 47">
            <a:hlinkClick r:id="rId1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759047" y="3419160"/>
            <a:ext cx="1676400" cy="1066800"/>
          </a:xfrm>
          <a:prstGeom prst="actionButtonBlank">
            <a:avLst/>
          </a:prstGeom>
          <a:gradFill>
            <a:gsLst>
              <a:gs pos="0">
                <a:srgbClr val="78CFDD"/>
              </a:gs>
              <a:gs pos="50000">
                <a:srgbClr val="65B2C3"/>
              </a:gs>
              <a:gs pos="100000">
                <a:srgbClr val="5295A9"/>
              </a:gs>
            </a:gsLst>
            <a:lin ang="0" scaled="0"/>
          </a:gra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0"/>
          </a:effectLst>
        </p:spPr>
        <p:txBody>
          <a:bodyPr wrap="none" anchor="ctr">
            <a:scene3d>
              <a:camera prst="isometricRightUp">
                <a:rot lat="2100000" lon="20400000" rev="0"/>
              </a:camera>
              <a:lightRig rig="threePt" dir="t"/>
            </a:scene3d>
          </a:bodyPr>
          <a:lstStyle/>
          <a:p>
            <a:pPr algn="ctr" eaLnBrk="0" hangingPunct="0">
              <a:defRPr/>
            </a:pPr>
            <a:r>
              <a:rPr lang="en-US" sz="4000" dirty="0">
                <a:solidFill>
                  <a:schemeClr val="bg1"/>
                </a:solidFill>
                <a:latin typeface="Georgia" panose="02040502050405020303" pitchFamily="18" charset="0"/>
              </a:rPr>
              <a:t>300</a:t>
            </a:r>
          </a:p>
        </p:txBody>
      </p:sp>
      <p:sp>
        <p:nvSpPr>
          <p:cNvPr id="14362" name="AutoShape 48">
            <a:hlinkClick r:id="rId20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449006" y="3419160"/>
            <a:ext cx="1676400" cy="1083564"/>
          </a:xfrm>
          <a:prstGeom prst="actionButtonBlank">
            <a:avLst/>
          </a:prstGeom>
          <a:gradFill>
            <a:gsLst>
              <a:gs pos="0">
                <a:srgbClr val="78CFDD"/>
              </a:gs>
              <a:gs pos="50000">
                <a:srgbClr val="65B2C3"/>
              </a:gs>
              <a:gs pos="100000">
                <a:srgbClr val="5295A9"/>
              </a:gs>
            </a:gsLst>
            <a:lin ang="0" scaled="0"/>
          </a:gra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0"/>
          </a:effectLst>
        </p:spPr>
        <p:txBody>
          <a:bodyPr wrap="none" anchor="ctr">
            <a:scene3d>
              <a:camera prst="isometricRightUp">
                <a:rot lat="2100000" lon="20400000" rev="0"/>
              </a:camera>
              <a:lightRig rig="threePt" dir="t"/>
            </a:scene3d>
          </a:bodyPr>
          <a:lstStyle/>
          <a:p>
            <a:pPr algn="ctr" eaLnBrk="0" hangingPunct="0">
              <a:defRPr/>
            </a:pPr>
            <a:r>
              <a:rPr lang="en-US" sz="4000" dirty="0">
                <a:solidFill>
                  <a:schemeClr val="bg1"/>
                </a:solidFill>
                <a:latin typeface="Georgia" panose="02040502050405020303" pitchFamily="18" charset="0"/>
              </a:rPr>
              <a:t>300</a:t>
            </a:r>
          </a:p>
        </p:txBody>
      </p:sp>
      <p:sp>
        <p:nvSpPr>
          <p:cNvPr id="14363" name="AutoShape 49">
            <a:hlinkClick r:id="rId2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107716" y="3429000"/>
            <a:ext cx="1676400" cy="1066800"/>
          </a:xfrm>
          <a:prstGeom prst="actionButtonBlank">
            <a:avLst/>
          </a:prstGeom>
          <a:gradFill>
            <a:gsLst>
              <a:gs pos="0">
                <a:srgbClr val="78CFDD"/>
              </a:gs>
              <a:gs pos="50000">
                <a:srgbClr val="65B2C3"/>
              </a:gs>
              <a:gs pos="100000">
                <a:srgbClr val="5295A9"/>
              </a:gs>
            </a:gsLst>
            <a:lin ang="0" scaled="0"/>
          </a:gra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0"/>
          </a:effectLst>
        </p:spPr>
        <p:txBody>
          <a:bodyPr wrap="none" anchor="ctr">
            <a:scene3d>
              <a:camera prst="isometricRightUp">
                <a:rot lat="2100000" lon="20400000" rev="0"/>
              </a:camera>
              <a:lightRig rig="threePt" dir="t"/>
            </a:scene3d>
          </a:bodyPr>
          <a:lstStyle/>
          <a:p>
            <a:pPr algn="ctr" eaLnBrk="0" hangingPunct="0">
              <a:defRPr/>
            </a:pPr>
            <a:r>
              <a:rPr lang="en-US" sz="4000" dirty="0">
                <a:solidFill>
                  <a:schemeClr val="bg1"/>
                </a:solidFill>
                <a:latin typeface="Georgia" panose="02040502050405020303" pitchFamily="18" charset="0"/>
              </a:rPr>
              <a:t>300</a:t>
            </a:r>
          </a:p>
        </p:txBody>
      </p:sp>
      <p:sp>
        <p:nvSpPr>
          <p:cNvPr id="14365" name="AutoShape 51">
            <a:hlinkClick r:id="rId2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759047" y="4489870"/>
            <a:ext cx="1676400" cy="1129284"/>
          </a:xfrm>
          <a:prstGeom prst="actionButtonBlank">
            <a:avLst/>
          </a:prstGeom>
          <a:gradFill>
            <a:gsLst>
              <a:gs pos="0">
                <a:srgbClr val="78CFDD"/>
              </a:gs>
              <a:gs pos="50000">
                <a:srgbClr val="65B2C3"/>
              </a:gs>
              <a:gs pos="100000">
                <a:srgbClr val="5295A9"/>
              </a:gs>
            </a:gsLst>
            <a:lin ang="0" scaled="0"/>
          </a:gra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0"/>
          </a:effectLst>
        </p:spPr>
        <p:txBody>
          <a:bodyPr wrap="none" anchor="ctr">
            <a:scene3d>
              <a:camera prst="isometricRightUp">
                <a:rot lat="2100000" lon="20400000" rev="0"/>
              </a:camera>
              <a:lightRig rig="threePt" dir="t"/>
            </a:scene3d>
          </a:bodyPr>
          <a:lstStyle/>
          <a:p>
            <a:pPr algn="ctr" eaLnBrk="0" hangingPunct="0">
              <a:defRPr/>
            </a:pPr>
            <a:r>
              <a:rPr lang="en-US" sz="4000" dirty="0">
                <a:solidFill>
                  <a:schemeClr val="bg1"/>
                </a:solidFill>
                <a:latin typeface="Georgia" panose="02040502050405020303" pitchFamily="18" charset="0"/>
              </a:rPr>
              <a:t>400</a:t>
            </a:r>
          </a:p>
        </p:txBody>
      </p:sp>
      <p:sp>
        <p:nvSpPr>
          <p:cNvPr id="14366" name="AutoShape 52">
            <a:hlinkClick r:id="rId2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446818" y="4497482"/>
            <a:ext cx="1676400" cy="1129284"/>
          </a:xfrm>
          <a:prstGeom prst="actionButtonBlank">
            <a:avLst/>
          </a:prstGeom>
          <a:gradFill>
            <a:gsLst>
              <a:gs pos="0">
                <a:srgbClr val="78CFDD"/>
              </a:gs>
              <a:gs pos="50000">
                <a:srgbClr val="65B2C3"/>
              </a:gs>
              <a:gs pos="100000">
                <a:srgbClr val="5295A9"/>
              </a:gs>
            </a:gsLst>
            <a:lin ang="0" scaled="0"/>
          </a:gra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0"/>
          </a:effectLst>
        </p:spPr>
        <p:txBody>
          <a:bodyPr wrap="none" anchor="ctr">
            <a:scene3d>
              <a:camera prst="isometricRightUp">
                <a:rot lat="2100000" lon="20400000" rev="0"/>
              </a:camera>
              <a:lightRig rig="threePt" dir="t"/>
            </a:scene3d>
          </a:bodyPr>
          <a:lstStyle/>
          <a:p>
            <a:pPr algn="ctr" eaLnBrk="0" hangingPunct="0">
              <a:defRPr/>
            </a:pPr>
            <a:r>
              <a:rPr lang="en-US" sz="4000" dirty="0">
                <a:solidFill>
                  <a:schemeClr val="bg1"/>
                </a:solidFill>
                <a:latin typeface="Georgia" panose="02040502050405020303" pitchFamily="18" charset="0"/>
              </a:rPr>
              <a:t>400</a:t>
            </a:r>
          </a:p>
        </p:txBody>
      </p:sp>
      <p:sp>
        <p:nvSpPr>
          <p:cNvPr id="14367" name="AutoShape 53">
            <a:hlinkClick r:id="rId2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107716" y="4490317"/>
            <a:ext cx="1676400" cy="1129284"/>
          </a:xfrm>
          <a:prstGeom prst="actionButtonBlank">
            <a:avLst/>
          </a:prstGeom>
          <a:gradFill>
            <a:gsLst>
              <a:gs pos="0">
                <a:srgbClr val="78CFDD"/>
              </a:gs>
              <a:gs pos="50000">
                <a:srgbClr val="65B2C3"/>
              </a:gs>
              <a:gs pos="100000">
                <a:srgbClr val="5295A9"/>
              </a:gs>
            </a:gsLst>
            <a:lin ang="0" scaled="0"/>
          </a:gra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0"/>
          </a:effectLst>
        </p:spPr>
        <p:txBody>
          <a:bodyPr wrap="none" anchor="ctr">
            <a:scene3d>
              <a:camera prst="isometricRightUp">
                <a:rot lat="2100000" lon="20400000" rev="0"/>
              </a:camera>
              <a:lightRig rig="threePt" dir="t"/>
            </a:scene3d>
          </a:bodyPr>
          <a:lstStyle/>
          <a:p>
            <a:pPr algn="ctr" eaLnBrk="0" hangingPunct="0">
              <a:defRPr/>
            </a:pPr>
            <a:r>
              <a:rPr lang="en-US" sz="4000" dirty="0">
                <a:solidFill>
                  <a:schemeClr val="bg1"/>
                </a:solidFill>
                <a:latin typeface="Georgia" panose="02040502050405020303" pitchFamily="18" charset="0"/>
              </a:rPr>
              <a:t>400</a:t>
            </a:r>
          </a:p>
        </p:txBody>
      </p:sp>
      <p:sp>
        <p:nvSpPr>
          <p:cNvPr id="14369" name="AutoShape 55">
            <a:hlinkClick r:id="rId2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759047" y="5619120"/>
            <a:ext cx="1676400" cy="1143000"/>
          </a:xfrm>
          <a:prstGeom prst="actionButtonBlank">
            <a:avLst/>
          </a:prstGeom>
          <a:gradFill>
            <a:gsLst>
              <a:gs pos="0">
                <a:srgbClr val="78CFDD"/>
              </a:gs>
              <a:gs pos="50000">
                <a:srgbClr val="65B2C3"/>
              </a:gs>
              <a:gs pos="100000">
                <a:srgbClr val="5295A9"/>
              </a:gs>
            </a:gsLst>
            <a:lin ang="0" scaled="0"/>
          </a:gra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0"/>
          </a:effectLst>
        </p:spPr>
        <p:txBody>
          <a:bodyPr wrap="none" anchor="ctr">
            <a:scene3d>
              <a:camera prst="isometricRightUp">
                <a:rot lat="2100000" lon="20400000" rev="0"/>
              </a:camera>
              <a:lightRig rig="threePt" dir="t"/>
            </a:scene3d>
          </a:bodyPr>
          <a:lstStyle/>
          <a:p>
            <a:pPr algn="ctr" eaLnBrk="0" hangingPunct="0">
              <a:defRPr/>
            </a:pPr>
            <a:r>
              <a:rPr lang="en-US" sz="4000" dirty="0">
                <a:solidFill>
                  <a:schemeClr val="bg1"/>
                </a:solidFill>
                <a:latin typeface="Georgia" panose="02040502050405020303" pitchFamily="18" charset="0"/>
              </a:rPr>
              <a:t>500</a:t>
            </a:r>
          </a:p>
        </p:txBody>
      </p:sp>
      <p:sp>
        <p:nvSpPr>
          <p:cNvPr id="14370" name="AutoShape 56">
            <a:hlinkClick r:id="rId2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446818" y="5628856"/>
            <a:ext cx="1676400" cy="1143000"/>
          </a:xfrm>
          <a:prstGeom prst="actionButtonBlank">
            <a:avLst/>
          </a:prstGeom>
          <a:gradFill>
            <a:gsLst>
              <a:gs pos="0">
                <a:srgbClr val="78CFDD"/>
              </a:gs>
              <a:gs pos="50000">
                <a:srgbClr val="65B2C3"/>
              </a:gs>
              <a:gs pos="100000">
                <a:srgbClr val="5295A9"/>
              </a:gs>
            </a:gsLst>
            <a:lin ang="0" scaled="0"/>
          </a:gra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0"/>
          </a:effectLst>
        </p:spPr>
        <p:txBody>
          <a:bodyPr wrap="none" anchor="ctr">
            <a:scene3d>
              <a:camera prst="isometricRightUp">
                <a:rot lat="2100000" lon="20400000" rev="0"/>
              </a:camera>
              <a:lightRig rig="threePt" dir="t"/>
            </a:scene3d>
          </a:bodyPr>
          <a:lstStyle/>
          <a:p>
            <a:pPr algn="ctr" eaLnBrk="0" hangingPunct="0">
              <a:defRPr/>
            </a:pPr>
            <a:r>
              <a:rPr lang="en-US" sz="4000" dirty="0">
                <a:solidFill>
                  <a:schemeClr val="bg1"/>
                </a:solidFill>
                <a:latin typeface="Georgia" panose="02040502050405020303" pitchFamily="18" charset="0"/>
              </a:rPr>
              <a:t>500</a:t>
            </a:r>
          </a:p>
        </p:txBody>
      </p:sp>
      <p:sp>
        <p:nvSpPr>
          <p:cNvPr id="14371" name="AutoShape 57">
            <a:hlinkClick r:id="rId2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107716" y="5619601"/>
            <a:ext cx="1676400" cy="1143000"/>
          </a:xfrm>
          <a:prstGeom prst="actionButtonBlank">
            <a:avLst/>
          </a:prstGeom>
          <a:gradFill>
            <a:gsLst>
              <a:gs pos="0">
                <a:srgbClr val="78CFDD"/>
              </a:gs>
              <a:gs pos="50000">
                <a:srgbClr val="65B2C3"/>
              </a:gs>
              <a:gs pos="100000">
                <a:srgbClr val="5295A9"/>
              </a:gs>
            </a:gsLst>
            <a:lin ang="0" scaled="0"/>
          </a:gra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0"/>
          </a:effectLst>
        </p:spPr>
        <p:txBody>
          <a:bodyPr wrap="none" anchor="ctr">
            <a:scene3d>
              <a:camera prst="isometricRightUp">
                <a:rot lat="2100000" lon="20400000" rev="0"/>
              </a:camera>
              <a:lightRig rig="threePt" dir="t"/>
            </a:scene3d>
          </a:bodyPr>
          <a:lstStyle/>
          <a:p>
            <a:pPr algn="ctr" eaLnBrk="0" hangingPunct="0">
              <a:defRPr/>
            </a:pPr>
            <a:r>
              <a:rPr lang="en-US" sz="4000" dirty="0">
                <a:solidFill>
                  <a:schemeClr val="bg1"/>
                </a:solidFill>
                <a:latin typeface="Georgia" panose="02040502050405020303" pitchFamily="18" charset="0"/>
              </a:rPr>
              <a:t>500</a:t>
            </a:r>
          </a:p>
        </p:txBody>
      </p:sp>
      <p:sp>
        <p:nvSpPr>
          <p:cNvPr id="14373" name="AutoShape 6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759047" y="152400"/>
            <a:ext cx="1676400" cy="990600"/>
          </a:xfrm>
          <a:prstGeom prst="actionButtonBlank">
            <a:avLst/>
          </a:prstGeom>
          <a:gradFill>
            <a:gsLst>
              <a:gs pos="0">
                <a:srgbClr val="78CFDD"/>
              </a:gs>
              <a:gs pos="50000">
                <a:srgbClr val="65B2C3"/>
              </a:gs>
              <a:gs pos="100000">
                <a:srgbClr val="5295A9"/>
              </a:gs>
            </a:gsLst>
            <a:lin ang="0" scaled="0"/>
          </a:gra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0"/>
          </a:effectLst>
        </p:spPr>
        <p:txBody>
          <a:bodyPr wrap="square" anchor="ctr"/>
          <a:lstStyle/>
          <a:p>
            <a:pPr algn="ctr" eaLnBrk="0" hangingPunct="0">
              <a:defRPr/>
            </a:pPr>
            <a:r>
              <a:rPr lang="en-US" sz="1800" dirty="0">
                <a:solidFill>
                  <a:schemeClr val="bg1"/>
                </a:solidFill>
                <a:latin typeface="Georgia" panose="02040502050405020303" pitchFamily="18" charset="0"/>
              </a:rPr>
              <a:t>Geographic Regions</a:t>
            </a:r>
          </a:p>
        </p:txBody>
      </p:sp>
      <p:sp>
        <p:nvSpPr>
          <p:cNvPr id="4" name="AutoShape 34">
            <a:hlinkClick r:id="rId28" action="ppaction://hlinksldjump" highlightClick="1"/>
            <a:extLst>
              <a:ext uri="{FF2B5EF4-FFF2-40B4-BE49-F238E27FC236}">
                <a16:creationId xmlns:a16="http://schemas.microsoft.com/office/drawing/2014/main" id="{89F40CFE-ECD5-7EA7-5ED7-09C77D4821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447" y="1311570"/>
            <a:ext cx="1676400" cy="1066800"/>
          </a:xfrm>
          <a:prstGeom prst="actionButtonBlank">
            <a:avLst/>
          </a:prstGeom>
          <a:gradFill>
            <a:gsLst>
              <a:gs pos="0">
                <a:srgbClr val="78CFDD"/>
              </a:gs>
              <a:gs pos="50000">
                <a:srgbClr val="65B2C3"/>
              </a:gs>
              <a:gs pos="100000">
                <a:srgbClr val="5295A9"/>
              </a:gs>
            </a:gsLst>
            <a:lin ang="0" scaled="0"/>
          </a:gra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0"/>
          </a:effectLst>
        </p:spPr>
        <p:txBody>
          <a:bodyPr wrap="none" anchor="ctr">
            <a:scene3d>
              <a:camera prst="isometricRightUp">
                <a:rot lat="2100000" lon="20400000" rev="0"/>
              </a:camera>
              <a:lightRig rig="threePt" dir="t"/>
            </a:scene3d>
          </a:bodyPr>
          <a:lstStyle/>
          <a:p>
            <a:pPr algn="ctr" eaLnBrk="0" hangingPunct="0">
              <a:defRPr/>
            </a:pPr>
            <a:r>
              <a:rPr lang="en-US" sz="4000" dirty="0">
                <a:solidFill>
                  <a:schemeClr val="bg1"/>
                </a:solidFill>
                <a:latin typeface="Georgia" panose="02040502050405020303" pitchFamily="18" charset="0"/>
              </a:rPr>
              <a:t>100</a:t>
            </a:r>
            <a:endParaRPr lang="en-US" sz="32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3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43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5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63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3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63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3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63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6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43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2" dur="500" fill="hold"/>
                                        <p:tgtEl>
                                          <p:spTgt spid="143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143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1437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43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71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43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0" dur="500" fill="hold"/>
                                        <p:tgtEl>
                                          <p:spTgt spid="143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1" dur="500" fill="hold"/>
                                        <p:tgtEl>
                                          <p:spTgt spid="143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2" dur="500" fill="hold"/>
                                        <p:tgtEl>
                                          <p:spTgt spid="1437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43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7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43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8" dur="500" fill="hold"/>
                                        <p:tgtEl>
                                          <p:spTgt spid="143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9" dur="500" fill="hold"/>
                                        <p:tgtEl>
                                          <p:spTgt spid="143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0" dur="500" fill="hold"/>
                                        <p:tgtEl>
                                          <p:spTgt spid="1436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143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69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43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6" dur="5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7" dur="5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8" dur="5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51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43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5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43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2" dur="5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3" dur="5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4" dur="5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5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43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0" dur="500" fill="hold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1" dur="500" fill="hold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2" dur="500" fill="hold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5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43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8" dur="5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9" dur="5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0" dur="5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5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43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6" dur="5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7" dur="5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8" dur="5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58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43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4" dur="500" fill="hold"/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5" dur="500" fill="hold"/>
                                        <p:tgtEl>
                                          <p:spTgt spid="143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7" dur="500" fill="hold"/>
                                        <p:tgtEl>
                                          <p:spTgt spid="143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59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43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2" dur="5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3" dur="5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4" dur="5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60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43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0" dur="500" fill="hold"/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1" dur="500" fill="hold"/>
                                        <p:tgtEl>
                                          <p:spTgt spid="143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2" dur="500" fill="hold"/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3" dur="500" fill="hold"/>
                                        <p:tgtEl>
                                          <p:spTgt spid="143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61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143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8" dur="500" fill="hold"/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9" dur="500" fill="hold"/>
                                        <p:tgtEl>
                                          <p:spTgt spid="143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0" dur="500" fill="hold"/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1" dur="500" fill="hold"/>
                                        <p:tgtEl>
                                          <p:spTgt spid="143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62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143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6" dur="500" fill="hold"/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7" dur="500" fill="hold"/>
                                        <p:tgtEl>
                                          <p:spTgt spid="143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8" dur="500" fill="hold"/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43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63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143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4" dur="500" fill="hold"/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5" dur="500" fill="hold"/>
                                        <p:tgtEl>
                                          <p:spTgt spid="143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6" dur="500" fill="hold"/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143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65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143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2" dur="500" fill="hold"/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143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4" dur="500" fill="hold"/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5" dur="500" fill="hold"/>
                                        <p:tgtEl>
                                          <p:spTgt spid="143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66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143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0" dur="500" fill="hold"/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1" dur="500" fill="hold"/>
                                        <p:tgtEl>
                                          <p:spTgt spid="143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2" dur="500" fill="hold"/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3" dur="500" fill="hold"/>
                                        <p:tgtEl>
                                          <p:spTgt spid="143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67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0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6392" grpId="0" animBg="1"/>
      <p:bldP spid="16393" grpId="0" animBg="1"/>
      <p:bldP spid="16394" grpId="0" animBg="1"/>
      <p:bldP spid="16395" grpId="0" animBg="1"/>
      <p:bldP spid="16396" grpId="0" animBg="1"/>
      <p:bldP spid="14349" grpId="0" animBg="1"/>
      <p:bldP spid="14350" grpId="0" animBg="1"/>
      <p:bldP spid="14351" grpId="0" animBg="1"/>
      <p:bldP spid="14353" grpId="0" animBg="1"/>
      <p:bldP spid="14354" grpId="0" animBg="1"/>
      <p:bldP spid="14355" grpId="0" animBg="1"/>
      <p:bldP spid="14356" grpId="0" animBg="1"/>
      <p:bldP spid="14358" grpId="0" animBg="1"/>
      <p:bldP spid="14359" grpId="0" animBg="1"/>
      <p:bldP spid="14360" grpId="0" animBg="1"/>
      <p:bldP spid="14361" grpId="0" animBg="1"/>
      <p:bldP spid="14362" grpId="0" animBg="1"/>
      <p:bldP spid="14363" grpId="0" animBg="1"/>
      <p:bldP spid="14365" grpId="0" animBg="1"/>
      <p:bldP spid="14366" grpId="0" animBg="1"/>
      <p:bldP spid="14367" grpId="0" animBg="1"/>
      <p:bldP spid="14369" grpId="0" animBg="1"/>
      <p:bldP spid="14370" grpId="0" animBg="1"/>
      <p:bldP spid="14371" grpId="0" animBg="1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1" y="1012954"/>
            <a:ext cx="9143999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44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Georgia is divided into five geographic __________, which share common characteristics such as soil, vegetation, climate, landforms, recreation, or economic opportunities.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9ED64C2-56AC-F7BA-F154-F75ABDBAA5CB}"/>
              </a:ext>
            </a:extLst>
          </p:cNvPr>
          <p:cNvSpPr txBox="1"/>
          <p:nvPr/>
        </p:nvSpPr>
        <p:spPr>
          <a:xfrm>
            <a:off x="0" y="147935"/>
            <a:ext cx="3352800" cy="461665"/>
          </a:xfrm>
          <a:prstGeom prst="rect">
            <a:avLst/>
          </a:prstGeom>
          <a:gradFill>
            <a:gsLst>
              <a:gs pos="0">
                <a:srgbClr val="78CFDD"/>
              </a:gs>
              <a:gs pos="50000">
                <a:srgbClr val="65B2C3"/>
              </a:gs>
              <a:gs pos="100000">
                <a:srgbClr val="5295A9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Georgia’s Location - 400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914400" y="1905000"/>
            <a:ext cx="7191375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/>
            <a:endParaRPr lang="en-US" sz="8800" b="0">
              <a:solidFill>
                <a:schemeClr val="tx1"/>
              </a:solidFill>
            </a:endParaRP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0" y="3013502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4800" dirty="0">
                <a:solidFill>
                  <a:schemeClr val="tx1"/>
                </a:solidFill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regions</a:t>
            </a:r>
          </a:p>
        </p:txBody>
      </p:sp>
      <p:sp>
        <p:nvSpPr>
          <p:cNvPr id="2" name="Text Box 4">
            <a:hlinkClick r:id="rId3" action="ppaction://hlinksldjump"/>
            <a:extLst>
              <a:ext uri="{FF2B5EF4-FFF2-40B4-BE49-F238E27FC236}">
                <a16:creationId xmlns:a16="http://schemas.microsoft.com/office/drawing/2014/main" id="{73EA6987-31EA-7B62-6A7D-0E8DFEAC34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367171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36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Answer:</a:t>
            </a:r>
          </a:p>
        </p:txBody>
      </p:sp>
      <p:sp>
        <p:nvSpPr>
          <p:cNvPr id="5" name="Bevel 4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8C95D094-8C93-CF33-596F-9D7008D78EB5}"/>
              </a:ext>
            </a:extLst>
          </p:cNvPr>
          <p:cNvSpPr/>
          <p:nvPr/>
        </p:nvSpPr>
        <p:spPr>
          <a:xfrm>
            <a:off x="304800" y="6008688"/>
            <a:ext cx="1295400" cy="533400"/>
          </a:xfrm>
          <a:prstGeom prst="bevel">
            <a:avLst>
              <a:gd name="adj" fmla="val 14500"/>
            </a:avLst>
          </a:prstGeom>
          <a:solidFill>
            <a:srgbClr val="65B2C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</a:rPr>
              <a:t>Board</a:t>
            </a:r>
            <a:endParaRPr lang="en-US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1AB854-020D-27E5-E41E-2DCBE3D6BD9C}"/>
              </a:ext>
            </a:extLst>
          </p:cNvPr>
          <p:cNvSpPr txBox="1"/>
          <p:nvPr/>
        </p:nvSpPr>
        <p:spPr>
          <a:xfrm>
            <a:off x="0" y="147935"/>
            <a:ext cx="3352800" cy="461665"/>
          </a:xfrm>
          <a:prstGeom prst="rect">
            <a:avLst/>
          </a:prstGeom>
          <a:gradFill>
            <a:gsLst>
              <a:gs pos="0">
                <a:srgbClr val="78CFDD"/>
              </a:gs>
              <a:gs pos="50000">
                <a:srgbClr val="65B2C3"/>
              </a:gs>
              <a:gs pos="100000">
                <a:srgbClr val="5295A9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Georgia’s Location - 400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0" y="2274838"/>
            <a:ext cx="91440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8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In which two</a:t>
            </a:r>
            <a:br>
              <a:rPr lang="en-US" sz="48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</a:br>
            <a:r>
              <a:rPr lang="en-US" sz="48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hemispheres is the state</a:t>
            </a:r>
            <a:br>
              <a:rPr lang="en-US" sz="48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</a:br>
            <a:r>
              <a:rPr lang="en-US" sz="48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of Georgia located?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C1F06DF-72DA-8A3C-6EF5-28B1AD0BEF35}"/>
              </a:ext>
            </a:extLst>
          </p:cNvPr>
          <p:cNvSpPr txBox="1"/>
          <p:nvPr/>
        </p:nvSpPr>
        <p:spPr>
          <a:xfrm>
            <a:off x="0" y="147935"/>
            <a:ext cx="3352800" cy="461665"/>
          </a:xfrm>
          <a:prstGeom prst="rect">
            <a:avLst/>
          </a:prstGeom>
          <a:gradFill>
            <a:gsLst>
              <a:gs pos="0">
                <a:srgbClr val="78CFDD"/>
              </a:gs>
              <a:gs pos="50000">
                <a:srgbClr val="65B2C3"/>
              </a:gs>
              <a:gs pos="100000">
                <a:srgbClr val="5295A9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Georgia’s Location - 500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0" y="3013502"/>
            <a:ext cx="914399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4800" dirty="0">
                <a:solidFill>
                  <a:schemeClr val="tx1"/>
                </a:solidFill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Northern and Western hemispheres</a:t>
            </a:r>
          </a:p>
        </p:txBody>
      </p:sp>
      <p:sp>
        <p:nvSpPr>
          <p:cNvPr id="2" name="Text Box 4">
            <a:hlinkClick r:id="rId3" action="ppaction://hlinksldjump"/>
            <a:extLst>
              <a:ext uri="{FF2B5EF4-FFF2-40B4-BE49-F238E27FC236}">
                <a16:creationId xmlns:a16="http://schemas.microsoft.com/office/drawing/2014/main" id="{D001DD66-B298-A7C3-588B-66D62CBC2B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367171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36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Answer:</a:t>
            </a:r>
          </a:p>
        </p:txBody>
      </p:sp>
      <p:sp>
        <p:nvSpPr>
          <p:cNvPr id="3" name="Bevel 2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1998FB0C-CF8D-0552-C3BA-35DFBCB6F3CF}"/>
              </a:ext>
            </a:extLst>
          </p:cNvPr>
          <p:cNvSpPr/>
          <p:nvPr/>
        </p:nvSpPr>
        <p:spPr>
          <a:xfrm>
            <a:off x="304800" y="6008688"/>
            <a:ext cx="1295400" cy="533400"/>
          </a:xfrm>
          <a:prstGeom prst="bevel">
            <a:avLst>
              <a:gd name="adj" fmla="val 14500"/>
            </a:avLst>
          </a:prstGeom>
          <a:solidFill>
            <a:srgbClr val="65B2C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</a:rPr>
              <a:t>Board</a:t>
            </a:r>
            <a:endParaRPr lang="en-US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46A3FA-11C1-2C69-30A1-A20D7869A3F9}"/>
              </a:ext>
            </a:extLst>
          </p:cNvPr>
          <p:cNvSpPr txBox="1"/>
          <p:nvPr/>
        </p:nvSpPr>
        <p:spPr>
          <a:xfrm>
            <a:off x="0" y="147935"/>
            <a:ext cx="3352800" cy="461665"/>
          </a:xfrm>
          <a:prstGeom prst="rect">
            <a:avLst/>
          </a:prstGeom>
          <a:gradFill>
            <a:gsLst>
              <a:gs pos="0">
                <a:srgbClr val="78CFDD"/>
              </a:gs>
              <a:gs pos="50000">
                <a:srgbClr val="65B2C3"/>
              </a:gs>
              <a:gs pos="100000">
                <a:srgbClr val="5295A9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Georgia’s Location - 500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0" y="2274838"/>
            <a:ext cx="91440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/>
            <a:r>
              <a:rPr lang="en-US" sz="48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What term refers to the natural features of a land surface?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40B6B02-7B0A-7AE9-9D75-201884B6CE65}"/>
              </a:ext>
            </a:extLst>
          </p:cNvPr>
          <p:cNvSpPr txBox="1"/>
          <p:nvPr/>
        </p:nvSpPr>
        <p:spPr>
          <a:xfrm>
            <a:off x="0" y="147935"/>
            <a:ext cx="3505200" cy="461665"/>
          </a:xfrm>
          <a:prstGeom prst="rect">
            <a:avLst/>
          </a:prstGeom>
          <a:gradFill>
            <a:gsLst>
              <a:gs pos="0">
                <a:srgbClr val="78CFDD"/>
              </a:gs>
              <a:gs pos="50000">
                <a:srgbClr val="65B2C3"/>
              </a:gs>
              <a:gs pos="100000">
                <a:srgbClr val="5295A9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Geographic Regions - 100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Text Box 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0" y="3013501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ts val="0"/>
              </a:spcBef>
              <a:defRPr/>
            </a:pPr>
            <a:r>
              <a:rPr lang="en-US" sz="4800" dirty="0">
                <a:solidFill>
                  <a:schemeClr val="tx1"/>
                </a:solidFill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landforms</a:t>
            </a:r>
          </a:p>
        </p:txBody>
      </p:sp>
      <p:sp>
        <p:nvSpPr>
          <p:cNvPr id="2" name="Text Box 4">
            <a:hlinkClick r:id="rId3" action="ppaction://hlinksldjump"/>
            <a:extLst>
              <a:ext uri="{FF2B5EF4-FFF2-40B4-BE49-F238E27FC236}">
                <a16:creationId xmlns:a16="http://schemas.microsoft.com/office/drawing/2014/main" id="{C40B6F04-22D9-BA6A-9B21-A0D760D8B8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367171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36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Answer:</a:t>
            </a:r>
          </a:p>
        </p:txBody>
      </p:sp>
      <p:sp>
        <p:nvSpPr>
          <p:cNvPr id="3" name="Bevel 2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E81E4234-ABE0-1031-7682-691EC509310F}"/>
              </a:ext>
            </a:extLst>
          </p:cNvPr>
          <p:cNvSpPr/>
          <p:nvPr/>
        </p:nvSpPr>
        <p:spPr>
          <a:xfrm>
            <a:off x="304800" y="6008688"/>
            <a:ext cx="1295400" cy="533400"/>
          </a:xfrm>
          <a:prstGeom prst="bevel">
            <a:avLst>
              <a:gd name="adj" fmla="val 14500"/>
            </a:avLst>
          </a:prstGeom>
          <a:solidFill>
            <a:srgbClr val="65B2C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</a:rPr>
              <a:t>Board</a:t>
            </a:r>
            <a:endParaRPr lang="en-US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90A762-1C16-225D-8FF0-4795C1BF36E0}"/>
              </a:ext>
            </a:extLst>
          </p:cNvPr>
          <p:cNvSpPr txBox="1"/>
          <p:nvPr/>
        </p:nvSpPr>
        <p:spPr>
          <a:xfrm>
            <a:off x="0" y="147935"/>
            <a:ext cx="3505200" cy="461665"/>
          </a:xfrm>
          <a:prstGeom prst="rect">
            <a:avLst/>
          </a:prstGeom>
          <a:gradFill>
            <a:gsLst>
              <a:gs pos="0">
                <a:srgbClr val="78CFDD"/>
              </a:gs>
              <a:gs pos="50000">
                <a:srgbClr val="65B2C3"/>
              </a:gs>
              <a:gs pos="100000">
                <a:srgbClr val="5295A9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Geographic Regions - 100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ext Box 4"/>
          <p:cNvSpPr txBox="1">
            <a:spLocks noChangeArrowheads="1"/>
          </p:cNvSpPr>
          <p:nvPr/>
        </p:nvSpPr>
        <p:spPr bwMode="auto">
          <a:xfrm>
            <a:off x="0" y="1536174"/>
            <a:ext cx="91440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US" sz="48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Which region is located</a:t>
            </a:r>
            <a:br>
              <a:rPr lang="en-US" sz="48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</a:br>
            <a:r>
              <a:rPr lang="en-US" sz="48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in Georgia's northwestern corner and the smallest of the state's geographic regions?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8A3624-BD0D-B2CA-C3FE-7B8E1F7E545B}"/>
              </a:ext>
            </a:extLst>
          </p:cNvPr>
          <p:cNvSpPr txBox="1"/>
          <p:nvPr/>
        </p:nvSpPr>
        <p:spPr>
          <a:xfrm>
            <a:off x="0" y="147935"/>
            <a:ext cx="3505200" cy="461665"/>
          </a:xfrm>
          <a:prstGeom prst="rect">
            <a:avLst/>
          </a:prstGeom>
          <a:gradFill>
            <a:gsLst>
              <a:gs pos="0">
                <a:srgbClr val="78CFDD"/>
              </a:gs>
              <a:gs pos="50000">
                <a:srgbClr val="65B2C3"/>
              </a:gs>
              <a:gs pos="100000">
                <a:srgbClr val="5295A9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Geographic Regions - 200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 Box 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0" y="3013502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4800" dirty="0">
                <a:solidFill>
                  <a:schemeClr val="tx1"/>
                </a:solidFill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Appalachian Plateau</a:t>
            </a:r>
          </a:p>
        </p:txBody>
      </p:sp>
      <p:sp>
        <p:nvSpPr>
          <p:cNvPr id="2" name="Text Box 4">
            <a:hlinkClick r:id="rId3" action="ppaction://hlinksldjump"/>
            <a:extLst>
              <a:ext uri="{FF2B5EF4-FFF2-40B4-BE49-F238E27FC236}">
                <a16:creationId xmlns:a16="http://schemas.microsoft.com/office/drawing/2014/main" id="{85D5D043-756B-9B63-44AE-FCCB740553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367171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36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Answer:</a:t>
            </a:r>
          </a:p>
        </p:txBody>
      </p:sp>
      <p:sp>
        <p:nvSpPr>
          <p:cNvPr id="3" name="Bevel 2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203B7B44-C03B-0F84-57D7-AFED4187CF15}"/>
              </a:ext>
            </a:extLst>
          </p:cNvPr>
          <p:cNvSpPr/>
          <p:nvPr/>
        </p:nvSpPr>
        <p:spPr>
          <a:xfrm>
            <a:off x="304800" y="6008688"/>
            <a:ext cx="1295400" cy="533400"/>
          </a:xfrm>
          <a:prstGeom prst="bevel">
            <a:avLst>
              <a:gd name="adj" fmla="val 14500"/>
            </a:avLst>
          </a:prstGeom>
          <a:solidFill>
            <a:srgbClr val="65B2C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</a:rPr>
              <a:t>Board</a:t>
            </a:r>
            <a:endParaRPr lang="en-US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0EA6CF-9474-7BB3-4B75-F3A6699A31A8}"/>
              </a:ext>
            </a:extLst>
          </p:cNvPr>
          <p:cNvSpPr txBox="1"/>
          <p:nvPr/>
        </p:nvSpPr>
        <p:spPr>
          <a:xfrm>
            <a:off x="0" y="147935"/>
            <a:ext cx="3505200" cy="461665"/>
          </a:xfrm>
          <a:prstGeom prst="rect">
            <a:avLst/>
          </a:prstGeom>
          <a:gradFill>
            <a:gsLst>
              <a:gs pos="0">
                <a:srgbClr val="78CFDD"/>
              </a:gs>
              <a:gs pos="50000">
                <a:srgbClr val="65B2C3"/>
              </a:gs>
              <a:gs pos="100000">
                <a:srgbClr val="5295A9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Geographic Regions - 200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0" y="1166842"/>
            <a:ext cx="91440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8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Which region is in the northwestern part of the state and is named for the series of long mountain ridges and valleys which define it?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E75313-8C60-9D4B-C37E-722BA7B441BB}"/>
              </a:ext>
            </a:extLst>
          </p:cNvPr>
          <p:cNvSpPr txBox="1"/>
          <p:nvPr/>
        </p:nvSpPr>
        <p:spPr>
          <a:xfrm>
            <a:off x="0" y="147935"/>
            <a:ext cx="3505200" cy="461665"/>
          </a:xfrm>
          <a:prstGeom prst="rect">
            <a:avLst/>
          </a:prstGeom>
          <a:gradFill>
            <a:gsLst>
              <a:gs pos="0">
                <a:srgbClr val="78CFDD"/>
              </a:gs>
              <a:gs pos="50000">
                <a:srgbClr val="65B2C3"/>
              </a:gs>
              <a:gs pos="100000">
                <a:srgbClr val="5295A9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Geographic Regions - 300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Text Box 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6350" y="3013502"/>
            <a:ext cx="91313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4800" dirty="0">
                <a:solidFill>
                  <a:schemeClr val="tx1"/>
                </a:solidFill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Ridge and Valley region</a:t>
            </a:r>
          </a:p>
        </p:txBody>
      </p:sp>
      <p:sp>
        <p:nvSpPr>
          <p:cNvPr id="4" name="Text Box 4">
            <a:hlinkClick r:id="rId3" action="ppaction://hlinksldjump"/>
            <a:extLst>
              <a:ext uri="{FF2B5EF4-FFF2-40B4-BE49-F238E27FC236}">
                <a16:creationId xmlns:a16="http://schemas.microsoft.com/office/drawing/2014/main" id="{7F7A7714-1847-4ECE-A328-DB30AAD2F3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367171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36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Answer:</a:t>
            </a:r>
          </a:p>
        </p:txBody>
      </p:sp>
      <p:sp>
        <p:nvSpPr>
          <p:cNvPr id="3" name="Bevel 2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F5BE495F-53C4-16C7-1933-B38D6AD95C9A}"/>
              </a:ext>
            </a:extLst>
          </p:cNvPr>
          <p:cNvSpPr/>
          <p:nvPr/>
        </p:nvSpPr>
        <p:spPr>
          <a:xfrm>
            <a:off x="304800" y="6008688"/>
            <a:ext cx="1295400" cy="533400"/>
          </a:xfrm>
          <a:prstGeom prst="bevel">
            <a:avLst>
              <a:gd name="adj" fmla="val 14500"/>
            </a:avLst>
          </a:prstGeom>
          <a:solidFill>
            <a:srgbClr val="65B2C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</a:rPr>
              <a:t>Board</a:t>
            </a:r>
            <a:endParaRPr lang="en-US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455C36-C278-FBC6-24B7-05E65B973201}"/>
              </a:ext>
            </a:extLst>
          </p:cNvPr>
          <p:cNvSpPr txBox="1"/>
          <p:nvPr/>
        </p:nvSpPr>
        <p:spPr>
          <a:xfrm>
            <a:off x="0" y="147935"/>
            <a:ext cx="3505200" cy="461665"/>
          </a:xfrm>
          <a:prstGeom prst="rect">
            <a:avLst/>
          </a:prstGeom>
          <a:gradFill>
            <a:gsLst>
              <a:gs pos="0">
                <a:srgbClr val="78CFDD"/>
              </a:gs>
              <a:gs pos="50000">
                <a:srgbClr val="65B2C3"/>
              </a:gs>
              <a:gs pos="100000">
                <a:srgbClr val="5295A9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Geographic Regions - 300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4">
            <a:extLst>
              <a:ext uri="{FF2B5EF4-FFF2-40B4-BE49-F238E27FC236}">
                <a16:creationId xmlns:a16="http://schemas.microsoft.com/office/drawing/2014/main" id="{276E045D-880E-334E-DE82-2499C5325B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676400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800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If you have completed all the other questions on the board, then</a:t>
            </a:r>
            <a:br>
              <a:rPr lang="en-US" sz="1800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</a:br>
            <a:r>
              <a:rPr lang="en-US" sz="1800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click the button below!</a:t>
            </a:r>
          </a:p>
        </p:txBody>
      </p:sp>
      <p:sp>
        <p:nvSpPr>
          <p:cNvPr id="19" name="Down Arrow 18">
            <a:extLst>
              <a:ext uri="{FF2B5EF4-FFF2-40B4-BE49-F238E27FC236}">
                <a16:creationId xmlns:a16="http://schemas.microsoft.com/office/drawing/2014/main" id="{A50F17F1-59E4-4C95-542D-4CBBE46D3058}"/>
              </a:ext>
            </a:extLst>
          </p:cNvPr>
          <p:cNvSpPr/>
          <p:nvPr/>
        </p:nvSpPr>
        <p:spPr bwMode="auto">
          <a:xfrm>
            <a:off x="4238625" y="2344829"/>
            <a:ext cx="666750" cy="1036010"/>
          </a:xfrm>
          <a:prstGeom prst="downArrow">
            <a:avLst/>
          </a:prstGeom>
          <a:solidFill>
            <a:srgbClr val="5295A9"/>
          </a:solidFill>
          <a:ln w="9525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eaLnBrk="0" hangingPunct="0"/>
            <a:endParaRPr lang="en-US"/>
          </a:p>
        </p:txBody>
      </p:sp>
      <p:sp>
        <p:nvSpPr>
          <p:cNvPr id="7" name="Rounded Rectangle 6">
            <a:hlinkClick r:id="rId3" action="ppaction://hlinksldjump"/>
          </p:cNvPr>
          <p:cNvSpPr/>
          <p:nvPr/>
        </p:nvSpPr>
        <p:spPr bwMode="auto">
          <a:xfrm>
            <a:off x="3352800" y="3517406"/>
            <a:ext cx="2438400" cy="1435594"/>
          </a:xfrm>
          <a:prstGeom prst="roundRect">
            <a:avLst/>
          </a:prstGeom>
          <a:gradFill>
            <a:gsLst>
              <a:gs pos="0">
                <a:srgbClr val="78CFDD"/>
              </a:gs>
              <a:gs pos="50000">
                <a:srgbClr val="65B2C3"/>
              </a:gs>
              <a:gs pos="100000">
                <a:srgbClr val="5295A9"/>
              </a:gs>
            </a:gsLst>
            <a:lin ang="0" scaled="0"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" name="Picture 2" descr="A black background with white text&#10;&#10;Description automatically generated">
            <a:hlinkClick r:id="rId3" action="ppaction://hlinksldjump"/>
            <a:extLst>
              <a:ext uri="{FF2B5EF4-FFF2-40B4-BE49-F238E27FC236}">
                <a16:creationId xmlns:a16="http://schemas.microsoft.com/office/drawing/2014/main" id="{302D4315-0BDD-5DD5-95FE-215E9B9D46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300" y="3674094"/>
            <a:ext cx="2057400" cy="1122218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0" y="1905506"/>
            <a:ext cx="91440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8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Which region is in the northeastern corner of Georgia and has the highest elevation in the state?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3C1D94-DD7E-E990-C122-DBA1B2FFA401}"/>
              </a:ext>
            </a:extLst>
          </p:cNvPr>
          <p:cNvSpPr txBox="1"/>
          <p:nvPr/>
        </p:nvSpPr>
        <p:spPr>
          <a:xfrm>
            <a:off x="0" y="147935"/>
            <a:ext cx="3505200" cy="461665"/>
          </a:xfrm>
          <a:prstGeom prst="rect">
            <a:avLst/>
          </a:prstGeom>
          <a:gradFill>
            <a:gsLst>
              <a:gs pos="0">
                <a:srgbClr val="78CFDD"/>
              </a:gs>
              <a:gs pos="50000">
                <a:srgbClr val="65B2C3"/>
              </a:gs>
              <a:gs pos="100000">
                <a:srgbClr val="5295A9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Geographic Regions - 400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Text Box 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0" y="3013502"/>
            <a:ext cx="914400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4800" dirty="0">
                <a:solidFill>
                  <a:schemeClr val="tx1"/>
                </a:solidFill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Blue Ridge region</a:t>
            </a:r>
          </a:p>
        </p:txBody>
      </p:sp>
      <p:sp>
        <p:nvSpPr>
          <p:cNvPr id="4" name="Text Box 4">
            <a:hlinkClick r:id="rId3" action="ppaction://hlinksldjump"/>
            <a:extLst>
              <a:ext uri="{FF2B5EF4-FFF2-40B4-BE49-F238E27FC236}">
                <a16:creationId xmlns:a16="http://schemas.microsoft.com/office/drawing/2014/main" id="{D973F276-E404-CD86-778C-30C5108621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367171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36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Answer:</a:t>
            </a:r>
          </a:p>
        </p:txBody>
      </p:sp>
      <p:sp>
        <p:nvSpPr>
          <p:cNvPr id="3" name="Bevel 2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62410B3F-B0D9-BD30-335A-9CE7FB9D4091}"/>
              </a:ext>
            </a:extLst>
          </p:cNvPr>
          <p:cNvSpPr/>
          <p:nvPr/>
        </p:nvSpPr>
        <p:spPr>
          <a:xfrm>
            <a:off x="304800" y="6008688"/>
            <a:ext cx="1295400" cy="533400"/>
          </a:xfrm>
          <a:prstGeom prst="bevel">
            <a:avLst>
              <a:gd name="adj" fmla="val 14500"/>
            </a:avLst>
          </a:prstGeom>
          <a:solidFill>
            <a:srgbClr val="65B2C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</a:rPr>
              <a:t>Board</a:t>
            </a:r>
            <a:endParaRPr lang="en-US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8931AC-2627-F4F6-72D2-24460EDA5C25}"/>
              </a:ext>
            </a:extLst>
          </p:cNvPr>
          <p:cNvSpPr txBox="1"/>
          <p:nvPr/>
        </p:nvSpPr>
        <p:spPr>
          <a:xfrm>
            <a:off x="0" y="147935"/>
            <a:ext cx="3505200" cy="461665"/>
          </a:xfrm>
          <a:prstGeom prst="rect">
            <a:avLst/>
          </a:prstGeom>
          <a:gradFill>
            <a:gsLst>
              <a:gs pos="0">
                <a:srgbClr val="78CFDD"/>
              </a:gs>
              <a:gs pos="50000">
                <a:srgbClr val="65B2C3"/>
              </a:gs>
              <a:gs pos="100000">
                <a:srgbClr val="5295A9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Geographic Regions - 400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6350" y="1905506"/>
            <a:ext cx="913765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8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What is the most populated region in Georgia which lies between the mountains</a:t>
            </a:r>
            <a:br>
              <a:rPr lang="en-US" sz="48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</a:br>
            <a:r>
              <a:rPr lang="en-US" sz="48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and the Coastal Plain?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43A32B-0A86-9404-8025-832F9F48E647}"/>
              </a:ext>
            </a:extLst>
          </p:cNvPr>
          <p:cNvSpPr txBox="1"/>
          <p:nvPr/>
        </p:nvSpPr>
        <p:spPr>
          <a:xfrm>
            <a:off x="0" y="147935"/>
            <a:ext cx="3505200" cy="461665"/>
          </a:xfrm>
          <a:prstGeom prst="rect">
            <a:avLst/>
          </a:prstGeom>
          <a:gradFill>
            <a:gsLst>
              <a:gs pos="0">
                <a:srgbClr val="78CFDD"/>
              </a:gs>
              <a:gs pos="50000">
                <a:srgbClr val="65B2C3"/>
              </a:gs>
              <a:gs pos="100000">
                <a:srgbClr val="5295A9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Geographic Regions - 500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Text Box 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1712" y="3013502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4800" dirty="0">
                <a:solidFill>
                  <a:schemeClr val="tx1"/>
                </a:solidFill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Piedmont region</a:t>
            </a:r>
          </a:p>
        </p:txBody>
      </p:sp>
      <p:sp>
        <p:nvSpPr>
          <p:cNvPr id="4" name="Text Box 4">
            <a:hlinkClick r:id="rId3" action="ppaction://hlinksldjump"/>
            <a:extLst>
              <a:ext uri="{FF2B5EF4-FFF2-40B4-BE49-F238E27FC236}">
                <a16:creationId xmlns:a16="http://schemas.microsoft.com/office/drawing/2014/main" id="{9E7B614E-1F29-A839-DEEE-848B216517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367171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36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Answer:</a:t>
            </a:r>
          </a:p>
        </p:txBody>
      </p:sp>
      <p:sp>
        <p:nvSpPr>
          <p:cNvPr id="3" name="Bevel 2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7E8CB37E-48CA-E871-836E-ACD23EC625A1}"/>
              </a:ext>
            </a:extLst>
          </p:cNvPr>
          <p:cNvSpPr/>
          <p:nvPr/>
        </p:nvSpPr>
        <p:spPr>
          <a:xfrm>
            <a:off x="304800" y="6008688"/>
            <a:ext cx="1295400" cy="533400"/>
          </a:xfrm>
          <a:prstGeom prst="bevel">
            <a:avLst>
              <a:gd name="adj" fmla="val 14500"/>
            </a:avLst>
          </a:prstGeom>
          <a:solidFill>
            <a:srgbClr val="65B2C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</a:rPr>
              <a:t>Board</a:t>
            </a:r>
            <a:endParaRPr lang="en-US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E8DEF8-C0EC-16F0-3685-E12DA1D418A1}"/>
              </a:ext>
            </a:extLst>
          </p:cNvPr>
          <p:cNvSpPr txBox="1"/>
          <p:nvPr/>
        </p:nvSpPr>
        <p:spPr>
          <a:xfrm>
            <a:off x="0" y="147935"/>
            <a:ext cx="3505200" cy="461665"/>
          </a:xfrm>
          <a:prstGeom prst="rect">
            <a:avLst/>
          </a:prstGeom>
          <a:gradFill>
            <a:gsLst>
              <a:gs pos="0">
                <a:srgbClr val="78CFDD"/>
              </a:gs>
              <a:gs pos="50000">
                <a:srgbClr val="65B2C3"/>
              </a:gs>
              <a:gs pos="100000">
                <a:srgbClr val="5295A9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Geographic Regions - 500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D30CEE9-B217-092E-2A52-434905CFDE36}"/>
              </a:ext>
            </a:extLst>
          </p:cNvPr>
          <p:cNvSpPr txBox="1"/>
          <p:nvPr/>
        </p:nvSpPr>
        <p:spPr>
          <a:xfrm>
            <a:off x="0" y="147935"/>
            <a:ext cx="3200400" cy="461665"/>
          </a:xfrm>
          <a:prstGeom prst="rect">
            <a:avLst/>
          </a:prstGeom>
          <a:gradFill>
            <a:gsLst>
              <a:gs pos="0">
                <a:srgbClr val="78CFDD"/>
              </a:gs>
              <a:gs pos="50000">
                <a:srgbClr val="65B2C3"/>
              </a:gs>
              <a:gs pos="100000">
                <a:srgbClr val="5295A9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Physical Features - 100</a:t>
            </a: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8C395875-6D55-9047-7712-3B2055E0BD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74838"/>
            <a:ext cx="91440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/>
            <a:r>
              <a:rPr lang="en-US" sz="48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Which eastern mountain range extends from Georgia to Maine?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>
            <a:hlinkClick r:id="rId3" action="ppaction://hlinksldjump"/>
            <a:extLst>
              <a:ext uri="{FF2B5EF4-FFF2-40B4-BE49-F238E27FC236}">
                <a16:creationId xmlns:a16="http://schemas.microsoft.com/office/drawing/2014/main" id="{86248BF3-A460-CE34-23C0-2EBF4084E1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013501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ts val="0"/>
              </a:spcBef>
              <a:defRPr/>
            </a:pPr>
            <a:r>
              <a:rPr lang="en-US" sz="4800" dirty="0">
                <a:solidFill>
                  <a:schemeClr val="tx1"/>
                </a:solidFill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Appalachian Mountains</a:t>
            </a:r>
          </a:p>
        </p:txBody>
      </p:sp>
      <p:sp>
        <p:nvSpPr>
          <p:cNvPr id="4" name="Text Box 4">
            <a:hlinkClick r:id="rId3" action="ppaction://hlinksldjump"/>
            <a:extLst>
              <a:ext uri="{FF2B5EF4-FFF2-40B4-BE49-F238E27FC236}">
                <a16:creationId xmlns:a16="http://schemas.microsoft.com/office/drawing/2014/main" id="{F10E475C-8152-7C39-01C6-7C7E254829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367171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36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Answer:</a:t>
            </a:r>
          </a:p>
        </p:txBody>
      </p:sp>
      <p:sp>
        <p:nvSpPr>
          <p:cNvPr id="6" name="Bevel 5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AEED06DA-7475-F116-D34E-82936E6E2C1F}"/>
              </a:ext>
            </a:extLst>
          </p:cNvPr>
          <p:cNvSpPr/>
          <p:nvPr/>
        </p:nvSpPr>
        <p:spPr>
          <a:xfrm>
            <a:off x="304800" y="6008688"/>
            <a:ext cx="1295400" cy="533400"/>
          </a:xfrm>
          <a:prstGeom prst="bevel">
            <a:avLst>
              <a:gd name="adj" fmla="val 14500"/>
            </a:avLst>
          </a:prstGeom>
          <a:solidFill>
            <a:srgbClr val="65B2C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</a:rPr>
              <a:t>Board</a:t>
            </a:r>
            <a:endParaRPr lang="en-US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6D4D36-002E-35ED-26C6-C3B733E242A0}"/>
              </a:ext>
            </a:extLst>
          </p:cNvPr>
          <p:cNvSpPr txBox="1"/>
          <p:nvPr/>
        </p:nvSpPr>
        <p:spPr>
          <a:xfrm>
            <a:off x="0" y="147935"/>
            <a:ext cx="3200400" cy="461665"/>
          </a:xfrm>
          <a:prstGeom prst="rect">
            <a:avLst/>
          </a:prstGeom>
          <a:gradFill>
            <a:gsLst>
              <a:gs pos="0">
                <a:srgbClr val="78CFDD"/>
              </a:gs>
              <a:gs pos="50000">
                <a:srgbClr val="65B2C3"/>
              </a:gs>
              <a:gs pos="100000">
                <a:srgbClr val="5295A9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Physical Features - 100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0" y="1536174"/>
            <a:ext cx="91440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US" sz="48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Which river begins in the Blue Ridge region, flows through Atlanta, then through south Georgia and to the Gulf of Mexico?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880D8E-C1C3-74F3-7EB2-A0C8DFD98250}"/>
              </a:ext>
            </a:extLst>
          </p:cNvPr>
          <p:cNvSpPr txBox="1"/>
          <p:nvPr/>
        </p:nvSpPr>
        <p:spPr>
          <a:xfrm>
            <a:off x="0" y="147935"/>
            <a:ext cx="3200400" cy="461665"/>
          </a:xfrm>
          <a:prstGeom prst="rect">
            <a:avLst/>
          </a:prstGeom>
          <a:gradFill>
            <a:gsLst>
              <a:gs pos="0">
                <a:srgbClr val="78CFDD"/>
              </a:gs>
              <a:gs pos="50000">
                <a:srgbClr val="65B2C3"/>
              </a:gs>
              <a:gs pos="100000">
                <a:srgbClr val="5295A9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Physical Features - 200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Text Box 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0" y="3013502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4800" dirty="0">
                <a:solidFill>
                  <a:schemeClr val="tx1"/>
                </a:solidFill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Chattahoochee River</a:t>
            </a:r>
          </a:p>
        </p:txBody>
      </p:sp>
      <p:sp>
        <p:nvSpPr>
          <p:cNvPr id="7" name="Text Box 4">
            <a:hlinkClick r:id="rId3" action="ppaction://hlinksldjump"/>
            <a:extLst>
              <a:ext uri="{FF2B5EF4-FFF2-40B4-BE49-F238E27FC236}">
                <a16:creationId xmlns:a16="http://schemas.microsoft.com/office/drawing/2014/main" id="{3E4D8B71-B314-B292-8333-BBBA12B8A0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367171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36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Answer:</a:t>
            </a:r>
          </a:p>
        </p:txBody>
      </p:sp>
      <p:sp>
        <p:nvSpPr>
          <p:cNvPr id="3" name="Bevel 2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E847D4A6-D553-A61C-5AC6-6C023669BA2B}"/>
              </a:ext>
            </a:extLst>
          </p:cNvPr>
          <p:cNvSpPr/>
          <p:nvPr/>
        </p:nvSpPr>
        <p:spPr>
          <a:xfrm>
            <a:off x="304800" y="6008688"/>
            <a:ext cx="1295400" cy="533400"/>
          </a:xfrm>
          <a:prstGeom prst="bevel">
            <a:avLst>
              <a:gd name="adj" fmla="val 14500"/>
            </a:avLst>
          </a:prstGeom>
          <a:solidFill>
            <a:srgbClr val="65B2C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</a:rPr>
              <a:t>Board</a:t>
            </a:r>
            <a:endParaRPr lang="en-US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BEE9F1-5358-15F3-A906-3FF764AFDDBE}"/>
              </a:ext>
            </a:extLst>
          </p:cNvPr>
          <p:cNvSpPr txBox="1"/>
          <p:nvPr/>
        </p:nvSpPr>
        <p:spPr>
          <a:xfrm>
            <a:off x="0" y="147935"/>
            <a:ext cx="3200400" cy="461665"/>
          </a:xfrm>
          <a:prstGeom prst="rect">
            <a:avLst/>
          </a:prstGeom>
          <a:gradFill>
            <a:gsLst>
              <a:gs pos="0">
                <a:srgbClr val="78CFDD"/>
              </a:gs>
              <a:gs pos="50000">
                <a:srgbClr val="65B2C3"/>
              </a:gs>
              <a:gs pos="100000">
                <a:srgbClr val="5295A9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Physical Features - 200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0" y="1905506"/>
            <a:ext cx="91440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8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Which river forms</a:t>
            </a:r>
            <a:br>
              <a:rPr lang="en-US" sz="48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</a:br>
            <a:r>
              <a:rPr lang="en-US" sz="48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the eastern boundary between Georgia and</a:t>
            </a:r>
            <a:br>
              <a:rPr lang="en-US" sz="48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</a:br>
            <a:r>
              <a:rPr lang="en-US" sz="48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South Carolina?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A514B5-35C8-CDBD-69CA-CD822A376E99}"/>
              </a:ext>
            </a:extLst>
          </p:cNvPr>
          <p:cNvSpPr txBox="1"/>
          <p:nvPr/>
        </p:nvSpPr>
        <p:spPr>
          <a:xfrm>
            <a:off x="0" y="147935"/>
            <a:ext cx="3200400" cy="461665"/>
          </a:xfrm>
          <a:prstGeom prst="rect">
            <a:avLst/>
          </a:prstGeom>
          <a:gradFill>
            <a:gsLst>
              <a:gs pos="0">
                <a:srgbClr val="78CFDD"/>
              </a:gs>
              <a:gs pos="50000">
                <a:srgbClr val="65B2C3"/>
              </a:gs>
              <a:gs pos="100000">
                <a:srgbClr val="5295A9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Physical Features - 300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Text Box 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10618" y="3013502"/>
            <a:ext cx="912276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4800" dirty="0">
                <a:solidFill>
                  <a:schemeClr val="tx1"/>
                </a:solidFill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Savannah River</a:t>
            </a:r>
          </a:p>
        </p:txBody>
      </p:sp>
      <p:sp>
        <p:nvSpPr>
          <p:cNvPr id="4" name="Text Box 4">
            <a:hlinkClick r:id="rId3" action="ppaction://hlinksldjump"/>
            <a:extLst>
              <a:ext uri="{FF2B5EF4-FFF2-40B4-BE49-F238E27FC236}">
                <a16:creationId xmlns:a16="http://schemas.microsoft.com/office/drawing/2014/main" id="{48E21A4E-BB7A-5E88-4EFE-D2C6BAAB80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367171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36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Answer:</a:t>
            </a:r>
          </a:p>
        </p:txBody>
      </p:sp>
      <p:sp>
        <p:nvSpPr>
          <p:cNvPr id="3" name="Bevel 2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43545D7E-E7C0-3322-80A5-957099B7DD61}"/>
              </a:ext>
            </a:extLst>
          </p:cNvPr>
          <p:cNvSpPr/>
          <p:nvPr/>
        </p:nvSpPr>
        <p:spPr>
          <a:xfrm>
            <a:off x="304800" y="6008688"/>
            <a:ext cx="1295400" cy="533400"/>
          </a:xfrm>
          <a:prstGeom prst="bevel">
            <a:avLst>
              <a:gd name="adj" fmla="val 14500"/>
            </a:avLst>
          </a:prstGeom>
          <a:solidFill>
            <a:srgbClr val="65B2C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</a:rPr>
              <a:t>Board</a:t>
            </a:r>
            <a:endParaRPr lang="en-US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E2A12B-84FE-27E7-D233-EF9467D7EE6C}"/>
              </a:ext>
            </a:extLst>
          </p:cNvPr>
          <p:cNvSpPr txBox="1"/>
          <p:nvPr/>
        </p:nvSpPr>
        <p:spPr>
          <a:xfrm>
            <a:off x="0" y="147935"/>
            <a:ext cx="3200400" cy="461665"/>
          </a:xfrm>
          <a:prstGeom prst="rect">
            <a:avLst/>
          </a:prstGeom>
          <a:gradFill>
            <a:gsLst>
              <a:gs pos="0">
                <a:srgbClr val="78CFDD"/>
              </a:gs>
              <a:gs pos="50000">
                <a:srgbClr val="65B2C3"/>
              </a:gs>
              <a:gs pos="100000">
                <a:srgbClr val="5295A9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Physical Features - 300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2"/>
          <p:cNvSpPr txBox="1">
            <a:spLocks noChangeArrowheads="1"/>
          </p:cNvSpPr>
          <p:nvPr/>
        </p:nvSpPr>
        <p:spPr bwMode="auto">
          <a:xfrm>
            <a:off x="2041525" y="1128713"/>
            <a:ext cx="184150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en-US" sz="7200" b="0">
              <a:solidFill>
                <a:schemeClr val="tx1"/>
              </a:solidFill>
            </a:endParaRPr>
          </a:p>
        </p:txBody>
      </p:sp>
      <p:sp>
        <p:nvSpPr>
          <p:cNvPr id="9220" name="Text Box 7"/>
          <p:cNvSpPr txBox="1">
            <a:spLocks noChangeArrowheads="1"/>
          </p:cNvSpPr>
          <p:nvPr/>
        </p:nvSpPr>
        <p:spPr bwMode="auto">
          <a:xfrm>
            <a:off x="0" y="2705725"/>
            <a:ext cx="91440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US" sz="4400" dirty="0">
                <a:solidFill>
                  <a:srgbClr val="5295A9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Globes are divided into two halves, called __________.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520DEB5-0018-D104-6739-91478AA936B4}"/>
              </a:ext>
            </a:extLst>
          </p:cNvPr>
          <p:cNvSpPr txBox="1"/>
          <p:nvPr/>
        </p:nvSpPr>
        <p:spPr>
          <a:xfrm>
            <a:off x="0" y="147935"/>
            <a:ext cx="3048000" cy="461665"/>
          </a:xfrm>
          <a:prstGeom prst="rect">
            <a:avLst/>
          </a:prstGeom>
          <a:gradFill>
            <a:gsLst>
              <a:gs pos="0">
                <a:srgbClr val="78CFDD"/>
              </a:gs>
              <a:gs pos="50000">
                <a:srgbClr val="65B2C3"/>
              </a:gs>
              <a:gs pos="100000">
                <a:srgbClr val="5295A9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Global Divisions - 100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>
            <a:extLst>
              <a:ext uri="{FF2B5EF4-FFF2-40B4-BE49-F238E27FC236}">
                <a16:creationId xmlns:a16="http://schemas.microsoft.com/office/drawing/2014/main" id="{A548F41F-D178-A55C-9AD0-819528F171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905506"/>
            <a:ext cx="91440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8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What is the name of the nation's largest swamp, which is mostly located</a:t>
            </a:r>
            <a:br>
              <a:rPr lang="en-US" sz="48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</a:br>
            <a:r>
              <a:rPr lang="en-US" sz="48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in Georgia?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81CF65-AF5C-0CFC-FE45-258504832FD6}"/>
              </a:ext>
            </a:extLst>
          </p:cNvPr>
          <p:cNvSpPr txBox="1"/>
          <p:nvPr/>
        </p:nvSpPr>
        <p:spPr>
          <a:xfrm>
            <a:off x="0" y="147935"/>
            <a:ext cx="3200400" cy="461665"/>
          </a:xfrm>
          <a:prstGeom prst="rect">
            <a:avLst/>
          </a:prstGeom>
          <a:gradFill>
            <a:gsLst>
              <a:gs pos="0">
                <a:srgbClr val="78CFDD"/>
              </a:gs>
              <a:gs pos="50000">
                <a:srgbClr val="65B2C3"/>
              </a:gs>
              <a:gs pos="100000">
                <a:srgbClr val="5295A9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Physical Features - 400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>
            <a:hlinkClick r:id="rId3" action="ppaction://hlinksldjump"/>
            <a:extLst>
              <a:ext uri="{FF2B5EF4-FFF2-40B4-BE49-F238E27FC236}">
                <a16:creationId xmlns:a16="http://schemas.microsoft.com/office/drawing/2014/main" id="{EFEC8355-2144-8325-B8EC-124A0A5A7C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18" y="3013502"/>
            <a:ext cx="912276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4800" dirty="0">
                <a:solidFill>
                  <a:schemeClr val="tx1"/>
                </a:solidFill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Okefenokee Swamp</a:t>
            </a:r>
          </a:p>
        </p:txBody>
      </p:sp>
      <p:sp>
        <p:nvSpPr>
          <p:cNvPr id="4" name="Text Box 4">
            <a:hlinkClick r:id="rId3" action="ppaction://hlinksldjump"/>
            <a:extLst>
              <a:ext uri="{FF2B5EF4-FFF2-40B4-BE49-F238E27FC236}">
                <a16:creationId xmlns:a16="http://schemas.microsoft.com/office/drawing/2014/main" id="{044B7A33-96E5-3E84-2871-D30509A346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367171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36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Answer:</a:t>
            </a:r>
          </a:p>
        </p:txBody>
      </p:sp>
      <p:sp>
        <p:nvSpPr>
          <p:cNvPr id="6" name="Bevel 5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25AF96A7-7FF9-620C-2280-D250A7321C09}"/>
              </a:ext>
            </a:extLst>
          </p:cNvPr>
          <p:cNvSpPr/>
          <p:nvPr/>
        </p:nvSpPr>
        <p:spPr>
          <a:xfrm>
            <a:off x="304800" y="6008688"/>
            <a:ext cx="1295400" cy="533400"/>
          </a:xfrm>
          <a:prstGeom prst="bevel">
            <a:avLst>
              <a:gd name="adj" fmla="val 14500"/>
            </a:avLst>
          </a:prstGeom>
          <a:solidFill>
            <a:srgbClr val="65B2C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</a:rPr>
              <a:t>Board</a:t>
            </a:r>
            <a:endParaRPr lang="en-US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D3B404-73DA-F567-AE59-12B11A11C020}"/>
              </a:ext>
            </a:extLst>
          </p:cNvPr>
          <p:cNvSpPr txBox="1"/>
          <p:nvPr/>
        </p:nvSpPr>
        <p:spPr>
          <a:xfrm>
            <a:off x="0" y="147935"/>
            <a:ext cx="3200400" cy="461665"/>
          </a:xfrm>
          <a:prstGeom prst="rect">
            <a:avLst/>
          </a:prstGeom>
          <a:gradFill>
            <a:gsLst>
              <a:gs pos="0">
                <a:srgbClr val="78CFDD"/>
              </a:gs>
              <a:gs pos="50000">
                <a:srgbClr val="65B2C3"/>
              </a:gs>
              <a:gs pos="100000">
                <a:srgbClr val="5295A9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Physical Features - 400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>
            <a:extLst>
              <a:ext uri="{FF2B5EF4-FFF2-40B4-BE49-F238E27FC236}">
                <a16:creationId xmlns:a16="http://schemas.microsoft.com/office/drawing/2014/main" id="{71BEB33A-F5B0-C13D-419D-26D9362E11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51508"/>
            <a:ext cx="9143999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4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What is the collective name</a:t>
            </a:r>
            <a:br>
              <a:rPr lang="en-US" sz="44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</a:br>
            <a:r>
              <a:rPr lang="en-US" sz="44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of the 14 islands that border the Georgia coast and protect the mainland from the</a:t>
            </a:r>
            <a:br>
              <a:rPr lang="en-US" sz="44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</a:br>
            <a:r>
              <a:rPr lang="en-US" sz="44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strong wind and weather</a:t>
            </a:r>
            <a:br>
              <a:rPr lang="en-US" sz="44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</a:br>
            <a:r>
              <a:rPr lang="en-US" sz="44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of the Atlantic Ocean?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2AFB58-E69F-4679-E568-2957BF86399A}"/>
              </a:ext>
            </a:extLst>
          </p:cNvPr>
          <p:cNvSpPr txBox="1"/>
          <p:nvPr/>
        </p:nvSpPr>
        <p:spPr>
          <a:xfrm>
            <a:off x="0" y="147935"/>
            <a:ext cx="3200400" cy="461665"/>
          </a:xfrm>
          <a:prstGeom prst="rect">
            <a:avLst/>
          </a:prstGeom>
          <a:gradFill>
            <a:gsLst>
              <a:gs pos="0">
                <a:srgbClr val="78CFDD"/>
              </a:gs>
              <a:gs pos="50000">
                <a:srgbClr val="65B2C3"/>
              </a:gs>
              <a:gs pos="100000">
                <a:srgbClr val="5295A9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Physical Features - 500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>
            <a:hlinkClick r:id="rId3" action="ppaction://hlinksldjump"/>
            <a:extLst>
              <a:ext uri="{FF2B5EF4-FFF2-40B4-BE49-F238E27FC236}">
                <a16:creationId xmlns:a16="http://schemas.microsoft.com/office/drawing/2014/main" id="{64DCE20B-D4C2-6D24-F5ED-CCEADBE4C2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013501"/>
            <a:ext cx="9144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4800" dirty="0">
                <a:solidFill>
                  <a:schemeClr val="tx1"/>
                </a:solidFill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Barrier Islands or</a:t>
            </a:r>
            <a:br>
              <a:rPr lang="en-US" sz="4800" dirty="0">
                <a:solidFill>
                  <a:schemeClr val="tx1"/>
                </a:solidFill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</a:br>
            <a:r>
              <a:rPr lang="en-US" sz="4800" dirty="0">
                <a:solidFill>
                  <a:schemeClr val="tx1"/>
                </a:solidFill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Golden Isles</a:t>
            </a:r>
          </a:p>
        </p:txBody>
      </p:sp>
      <p:sp>
        <p:nvSpPr>
          <p:cNvPr id="5" name="Text Box 4">
            <a:hlinkClick r:id="rId3" action="ppaction://hlinksldjump"/>
            <a:extLst>
              <a:ext uri="{FF2B5EF4-FFF2-40B4-BE49-F238E27FC236}">
                <a16:creationId xmlns:a16="http://schemas.microsoft.com/office/drawing/2014/main" id="{43064F61-421B-030F-2339-C510E4B73F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367171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36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Answer:</a:t>
            </a:r>
          </a:p>
        </p:txBody>
      </p:sp>
      <p:sp>
        <p:nvSpPr>
          <p:cNvPr id="4" name="Bevel 3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E76F0DC4-10DB-228E-D70B-A634C539EAD3}"/>
              </a:ext>
            </a:extLst>
          </p:cNvPr>
          <p:cNvSpPr/>
          <p:nvPr/>
        </p:nvSpPr>
        <p:spPr>
          <a:xfrm>
            <a:off x="304800" y="6008688"/>
            <a:ext cx="1295400" cy="533400"/>
          </a:xfrm>
          <a:prstGeom prst="bevel">
            <a:avLst>
              <a:gd name="adj" fmla="val 14500"/>
            </a:avLst>
          </a:prstGeom>
          <a:solidFill>
            <a:srgbClr val="65B2C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</a:rPr>
              <a:t>Board</a:t>
            </a:r>
            <a:endParaRPr lang="en-US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4AABB0-87E4-6BD1-43CD-B54500E10772}"/>
              </a:ext>
            </a:extLst>
          </p:cNvPr>
          <p:cNvSpPr txBox="1"/>
          <p:nvPr/>
        </p:nvSpPr>
        <p:spPr>
          <a:xfrm>
            <a:off x="0" y="147935"/>
            <a:ext cx="3200400" cy="461665"/>
          </a:xfrm>
          <a:prstGeom prst="rect">
            <a:avLst/>
          </a:prstGeom>
          <a:gradFill>
            <a:gsLst>
              <a:gs pos="0">
                <a:srgbClr val="78CFDD"/>
              </a:gs>
              <a:gs pos="50000">
                <a:srgbClr val="65B2C3"/>
              </a:gs>
              <a:gs pos="100000">
                <a:srgbClr val="5295A9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Physical Features - 500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0" y="1351508"/>
            <a:ext cx="9144000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4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What is the name of the natural boundary located at the southern edge of the Piedmont region which separates it from the</a:t>
            </a:r>
            <a:br>
              <a:rPr lang="en-US" sz="44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</a:br>
            <a:r>
              <a:rPr lang="en-US" sz="44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Coastal Plain?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1D4E3C2-1CC8-D514-2A21-E7DD91450A5D}"/>
              </a:ext>
            </a:extLst>
          </p:cNvPr>
          <p:cNvSpPr txBox="1"/>
          <p:nvPr/>
        </p:nvSpPr>
        <p:spPr>
          <a:xfrm>
            <a:off x="0" y="147935"/>
            <a:ext cx="2209800" cy="461665"/>
          </a:xfrm>
          <a:prstGeom prst="rect">
            <a:avLst/>
          </a:prstGeom>
          <a:gradFill>
            <a:gsLst>
              <a:gs pos="0">
                <a:srgbClr val="78CFDD"/>
              </a:gs>
              <a:gs pos="50000">
                <a:srgbClr val="65B2C3"/>
              </a:gs>
              <a:gs pos="100000">
                <a:srgbClr val="5295A9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Wild Card - 100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Text Box 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0" y="3013502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4800" dirty="0">
                <a:solidFill>
                  <a:schemeClr val="tx1"/>
                </a:solidFill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Fall Line</a:t>
            </a:r>
          </a:p>
        </p:txBody>
      </p:sp>
      <p:sp>
        <p:nvSpPr>
          <p:cNvPr id="4" name="Text Box 4">
            <a:hlinkClick r:id="rId3" action="ppaction://hlinksldjump"/>
            <a:extLst>
              <a:ext uri="{FF2B5EF4-FFF2-40B4-BE49-F238E27FC236}">
                <a16:creationId xmlns:a16="http://schemas.microsoft.com/office/drawing/2014/main" id="{9CF71FA3-F31E-8BF4-F98B-83ECC63963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367171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36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Answer:</a:t>
            </a:r>
          </a:p>
        </p:txBody>
      </p:sp>
      <p:sp>
        <p:nvSpPr>
          <p:cNvPr id="3" name="Bevel 2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14BEB9C8-A177-C7CB-6BE3-B6558E21C324}"/>
              </a:ext>
            </a:extLst>
          </p:cNvPr>
          <p:cNvSpPr/>
          <p:nvPr/>
        </p:nvSpPr>
        <p:spPr>
          <a:xfrm>
            <a:off x="304800" y="6008688"/>
            <a:ext cx="1295400" cy="533400"/>
          </a:xfrm>
          <a:prstGeom prst="bevel">
            <a:avLst>
              <a:gd name="adj" fmla="val 14500"/>
            </a:avLst>
          </a:prstGeom>
          <a:solidFill>
            <a:srgbClr val="65B2C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</a:rPr>
              <a:t>Board</a:t>
            </a:r>
            <a:endParaRPr lang="en-US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6ADF93-27AB-2AE0-3343-621AB9E2EAAA}"/>
              </a:ext>
            </a:extLst>
          </p:cNvPr>
          <p:cNvSpPr txBox="1"/>
          <p:nvPr/>
        </p:nvSpPr>
        <p:spPr>
          <a:xfrm>
            <a:off x="0" y="147935"/>
            <a:ext cx="2209800" cy="461665"/>
          </a:xfrm>
          <a:prstGeom prst="rect">
            <a:avLst/>
          </a:prstGeom>
          <a:gradFill>
            <a:gsLst>
              <a:gs pos="0">
                <a:srgbClr val="78CFDD"/>
              </a:gs>
              <a:gs pos="50000">
                <a:srgbClr val="65B2C3"/>
              </a:gs>
              <a:gs pos="100000">
                <a:srgbClr val="5295A9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Wild Card - 100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0" y="1690062"/>
            <a:ext cx="9143999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4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What region is the state's largest (in terms of land) and southernmost region which can be further divided into Upper and Lower regions?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AD9296-B1FE-59E9-7AB9-0975F7FC2122}"/>
              </a:ext>
            </a:extLst>
          </p:cNvPr>
          <p:cNvSpPr txBox="1"/>
          <p:nvPr/>
        </p:nvSpPr>
        <p:spPr>
          <a:xfrm>
            <a:off x="0" y="147935"/>
            <a:ext cx="2209800" cy="461665"/>
          </a:xfrm>
          <a:prstGeom prst="rect">
            <a:avLst/>
          </a:prstGeom>
          <a:gradFill>
            <a:gsLst>
              <a:gs pos="0">
                <a:srgbClr val="78CFDD"/>
              </a:gs>
              <a:gs pos="50000">
                <a:srgbClr val="65B2C3"/>
              </a:gs>
              <a:gs pos="100000">
                <a:srgbClr val="5295A9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Wild Card - 200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Text Box 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0" y="3013502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ts val="0"/>
              </a:spcBef>
              <a:defRPr/>
            </a:pPr>
            <a:r>
              <a:rPr lang="en-US" sz="4800" dirty="0">
                <a:solidFill>
                  <a:schemeClr val="tx1"/>
                </a:solidFill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Coastal Plain region</a:t>
            </a:r>
            <a:endParaRPr lang="en-US" sz="6000" dirty="0">
              <a:solidFill>
                <a:schemeClr val="tx1"/>
              </a:solidFill>
              <a:uFill>
                <a:solidFill>
                  <a:schemeClr val="bg1"/>
                </a:solidFill>
              </a:uFill>
              <a:latin typeface="Georgia" panose="02040502050405020303" pitchFamily="18" charset="0"/>
            </a:endParaRPr>
          </a:p>
        </p:txBody>
      </p:sp>
      <p:sp>
        <p:nvSpPr>
          <p:cNvPr id="4" name="Text Box 4">
            <a:hlinkClick r:id="rId3" action="ppaction://hlinksldjump"/>
            <a:extLst>
              <a:ext uri="{FF2B5EF4-FFF2-40B4-BE49-F238E27FC236}">
                <a16:creationId xmlns:a16="http://schemas.microsoft.com/office/drawing/2014/main" id="{07AC170F-3EB3-6B0F-5D54-D48070864C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367171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36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Answer:</a:t>
            </a:r>
          </a:p>
        </p:txBody>
      </p:sp>
      <p:sp>
        <p:nvSpPr>
          <p:cNvPr id="3" name="Bevel 2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DB618BD7-88E9-B514-E77C-004EE5D8E398}"/>
              </a:ext>
            </a:extLst>
          </p:cNvPr>
          <p:cNvSpPr/>
          <p:nvPr/>
        </p:nvSpPr>
        <p:spPr>
          <a:xfrm>
            <a:off x="304800" y="6008688"/>
            <a:ext cx="1295400" cy="533400"/>
          </a:xfrm>
          <a:prstGeom prst="bevel">
            <a:avLst>
              <a:gd name="adj" fmla="val 14500"/>
            </a:avLst>
          </a:prstGeom>
          <a:solidFill>
            <a:srgbClr val="65B2C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</a:rPr>
              <a:t>Board</a:t>
            </a:r>
            <a:endParaRPr lang="en-US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AC7CC0-F7E6-C1E0-5303-76B4B52CD447}"/>
              </a:ext>
            </a:extLst>
          </p:cNvPr>
          <p:cNvSpPr txBox="1"/>
          <p:nvPr/>
        </p:nvSpPr>
        <p:spPr>
          <a:xfrm>
            <a:off x="0" y="147935"/>
            <a:ext cx="2209800" cy="461665"/>
          </a:xfrm>
          <a:prstGeom prst="rect">
            <a:avLst/>
          </a:prstGeom>
          <a:gradFill>
            <a:gsLst>
              <a:gs pos="0">
                <a:srgbClr val="78CFDD"/>
              </a:gs>
              <a:gs pos="50000">
                <a:srgbClr val="65B2C3"/>
              </a:gs>
              <a:gs pos="100000">
                <a:srgbClr val="5295A9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Wild Card - 200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0" y="1690062"/>
            <a:ext cx="9144000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4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In which Georgia region</a:t>
            </a:r>
            <a:br>
              <a:rPr lang="en-US" sz="44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</a:br>
            <a:r>
              <a:rPr lang="en-US" sz="44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are caves most likely to</a:t>
            </a:r>
            <a:br>
              <a:rPr lang="en-US" sz="44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</a:br>
            <a:r>
              <a:rPr lang="en-US" sz="44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be found and where mining was a major occupation</a:t>
            </a:r>
            <a:br>
              <a:rPr lang="en-US" sz="44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</a:br>
            <a:r>
              <a:rPr lang="en-US" sz="44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for over 100 years?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A75298-31A9-3252-7428-5A91A0CB0D38}"/>
              </a:ext>
            </a:extLst>
          </p:cNvPr>
          <p:cNvSpPr txBox="1"/>
          <p:nvPr/>
        </p:nvSpPr>
        <p:spPr>
          <a:xfrm>
            <a:off x="0" y="147935"/>
            <a:ext cx="2209800" cy="461665"/>
          </a:xfrm>
          <a:prstGeom prst="rect">
            <a:avLst/>
          </a:prstGeom>
          <a:gradFill>
            <a:gsLst>
              <a:gs pos="0">
                <a:srgbClr val="78CFDD"/>
              </a:gs>
              <a:gs pos="50000">
                <a:srgbClr val="65B2C3"/>
              </a:gs>
              <a:gs pos="100000">
                <a:srgbClr val="5295A9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Wild Card - 300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>
            <a:hlinkClick r:id="rId3" action="ppaction://hlinksldjump"/>
            <a:extLst>
              <a:ext uri="{FF2B5EF4-FFF2-40B4-BE49-F238E27FC236}">
                <a16:creationId xmlns:a16="http://schemas.microsoft.com/office/drawing/2014/main" id="{A24C4547-FF37-5A19-C1CA-9156AD3798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013502"/>
            <a:ext cx="9144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4800" dirty="0">
                <a:solidFill>
                  <a:schemeClr val="tx1"/>
                </a:solidFill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Appalachian</a:t>
            </a:r>
            <a:br>
              <a:rPr lang="en-US" sz="4800" dirty="0">
                <a:solidFill>
                  <a:schemeClr val="tx1"/>
                </a:solidFill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</a:br>
            <a:r>
              <a:rPr lang="en-US" sz="4800" dirty="0">
                <a:solidFill>
                  <a:schemeClr val="tx1"/>
                </a:solidFill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Plateau region</a:t>
            </a:r>
          </a:p>
        </p:txBody>
      </p:sp>
      <p:sp>
        <p:nvSpPr>
          <p:cNvPr id="6" name="Text Box 4">
            <a:hlinkClick r:id="rId3" action="ppaction://hlinksldjump"/>
            <a:extLst>
              <a:ext uri="{FF2B5EF4-FFF2-40B4-BE49-F238E27FC236}">
                <a16:creationId xmlns:a16="http://schemas.microsoft.com/office/drawing/2014/main" id="{39D256E7-0855-F1DF-16C8-3A817DDCC5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367171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36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Answer:</a:t>
            </a:r>
          </a:p>
        </p:txBody>
      </p:sp>
      <p:sp>
        <p:nvSpPr>
          <p:cNvPr id="4" name="Bevel 3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ABA30FB4-BB4F-A2AB-1D8E-72D2E487DFC6}"/>
              </a:ext>
            </a:extLst>
          </p:cNvPr>
          <p:cNvSpPr/>
          <p:nvPr/>
        </p:nvSpPr>
        <p:spPr>
          <a:xfrm>
            <a:off x="304800" y="6008688"/>
            <a:ext cx="1295400" cy="533400"/>
          </a:xfrm>
          <a:prstGeom prst="bevel">
            <a:avLst>
              <a:gd name="adj" fmla="val 14500"/>
            </a:avLst>
          </a:prstGeom>
          <a:solidFill>
            <a:srgbClr val="65B2C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</a:rPr>
              <a:t>Board</a:t>
            </a:r>
            <a:endParaRPr lang="en-US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7FEF9D-7368-1BCB-392A-7D37426B459E}"/>
              </a:ext>
            </a:extLst>
          </p:cNvPr>
          <p:cNvSpPr txBox="1"/>
          <p:nvPr/>
        </p:nvSpPr>
        <p:spPr>
          <a:xfrm>
            <a:off x="0" y="147935"/>
            <a:ext cx="2209800" cy="461665"/>
          </a:xfrm>
          <a:prstGeom prst="rect">
            <a:avLst/>
          </a:prstGeom>
          <a:gradFill>
            <a:gsLst>
              <a:gs pos="0">
                <a:srgbClr val="78CFDD"/>
              </a:gs>
              <a:gs pos="50000">
                <a:srgbClr val="65B2C3"/>
              </a:gs>
              <a:gs pos="100000">
                <a:srgbClr val="5295A9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Wild Card - 300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ext Box 4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0" y="3013502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4800" dirty="0">
                <a:solidFill>
                  <a:schemeClr val="tx1"/>
                </a:solidFill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hemispheres</a:t>
            </a:r>
          </a:p>
        </p:txBody>
      </p:sp>
      <p:sp>
        <p:nvSpPr>
          <p:cNvPr id="2" name="Text Box 4">
            <a:hlinkClick r:id="rId3" action="ppaction://hlinksldjump"/>
            <a:extLst>
              <a:ext uri="{FF2B5EF4-FFF2-40B4-BE49-F238E27FC236}">
                <a16:creationId xmlns:a16="http://schemas.microsoft.com/office/drawing/2014/main" id="{C4F847F3-377E-8BD4-7184-BA75E411B5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367171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3600" dirty="0">
                <a:solidFill>
                  <a:srgbClr val="5295A9"/>
                </a:solidFill>
                <a:effectLst>
                  <a:innerShdw blurRad="114300">
                    <a:prstClr val="black"/>
                  </a:innerShdw>
                </a:effectLst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Answer:</a:t>
            </a:r>
          </a:p>
        </p:txBody>
      </p:sp>
      <p:sp>
        <p:nvSpPr>
          <p:cNvPr id="6" name="Bevel 5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21D6B0C0-8465-0664-FC1F-8E1C874316E0}"/>
              </a:ext>
            </a:extLst>
          </p:cNvPr>
          <p:cNvSpPr/>
          <p:nvPr/>
        </p:nvSpPr>
        <p:spPr>
          <a:xfrm>
            <a:off x="304800" y="6008688"/>
            <a:ext cx="1295400" cy="533400"/>
          </a:xfrm>
          <a:prstGeom prst="bevel">
            <a:avLst>
              <a:gd name="adj" fmla="val 14500"/>
            </a:avLst>
          </a:prstGeom>
          <a:solidFill>
            <a:srgbClr val="65B2C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</a:rPr>
              <a:t>Board</a:t>
            </a:r>
            <a:endParaRPr lang="en-US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E687F2-AB84-FD59-637E-84036B31EEBB}"/>
              </a:ext>
            </a:extLst>
          </p:cNvPr>
          <p:cNvSpPr txBox="1"/>
          <p:nvPr/>
        </p:nvSpPr>
        <p:spPr>
          <a:xfrm>
            <a:off x="0" y="147935"/>
            <a:ext cx="3048000" cy="461665"/>
          </a:xfrm>
          <a:prstGeom prst="rect">
            <a:avLst/>
          </a:prstGeom>
          <a:gradFill>
            <a:gsLst>
              <a:gs pos="0">
                <a:srgbClr val="78CFDD"/>
              </a:gs>
              <a:gs pos="50000">
                <a:srgbClr val="65B2C3"/>
              </a:gs>
              <a:gs pos="100000">
                <a:srgbClr val="5295A9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Global Divisions - 100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0" y="1690062"/>
            <a:ext cx="9144000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4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In the Ridge and Valley</a:t>
            </a:r>
            <a:br>
              <a:rPr lang="en-US" sz="44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</a:br>
            <a:r>
              <a:rPr lang="en-US" sz="44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region, fertile __________ formed in between ridgelines, which supports one of the areas top industries.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4CCEFF-F0CA-FC3C-82C6-58B45B706BCD}"/>
              </a:ext>
            </a:extLst>
          </p:cNvPr>
          <p:cNvSpPr txBox="1"/>
          <p:nvPr/>
        </p:nvSpPr>
        <p:spPr>
          <a:xfrm>
            <a:off x="0" y="147935"/>
            <a:ext cx="2209800" cy="461665"/>
          </a:xfrm>
          <a:prstGeom prst="rect">
            <a:avLst/>
          </a:prstGeom>
          <a:gradFill>
            <a:gsLst>
              <a:gs pos="0">
                <a:srgbClr val="78CFDD"/>
              </a:gs>
              <a:gs pos="50000">
                <a:srgbClr val="65B2C3"/>
              </a:gs>
              <a:gs pos="100000">
                <a:srgbClr val="5295A9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Wild Card - 400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Text Box 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0" y="3013502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ts val="0"/>
              </a:spcBef>
              <a:defRPr/>
            </a:pPr>
            <a:r>
              <a:rPr lang="en-US" sz="4800" dirty="0">
                <a:solidFill>
                  <a:schemeClr val="tx1"/>
                </a:solidFill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farmland</a:t>
            </a:r>
          </a:p>
        </p:txBody>
      </p:sp>
      <p:sp>
        <p:nvSpPr>
          <p:cNvPr id="4" name="Text Box 4">
            <a:hlinkClick r:id="rId3" action="ppaction://hlinksldjump"/>
            <a:extLst>
              <a:ext uri="{FF2B5EF4-FFF2-40B4-BE49-F238E27FC236}">
                <a16:creationId xmlns:a16="http://schemas.microsoft.com/office/drawing/2014/main" id="{01BD54E0-01F9-3109-FF27-25C43E38C8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367171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36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Answer:</a:t>
            </a:r>
          </a:p>
        </p:txBody>
      </p:sp>
      <p:sp>
        <p:nvSpPr>
          <p:cNvPr id="3" name="Bevel 2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9CAB51F4-7A23-EE46-6DBE-926FC7FA8FB5}"/>
              </a:ext>
            </a:extLst>
          </p:cNvPr>
          <p:cNvSpPr/>
          <p:nvPr/>
        </p:nvSpPr>
        <p:spPr>
          <a:xfrm>
            <a:off x="304800" y="6008688"/>
            <a:ext cx="1295400" cy="533400"/>
          </a:xfrm>
          <a:prstGeom prst="bevel">
            <a:avLst>
              <a:gd name="adj" fmla="val 14500"/>
            </a:avLst>
          </a:prstGeom>
          <a:solidFill>
            <a:srgbClr val="65B2C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</a:rPr>
              <a:t>Board</a:t>
            </a:r>
            <a:endParaRPr lang="en-US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662E9B-1B2B-1891-57D9-04CFBB929581}"/>
              </a:ext>
            </a:extLst>
          </p:cNvPr>
          <p:cNvSpPr txBox="1"/>
          <p:nvPr/>
        </p:nvSpPr>
        <p:spPr>
          <a:xfrm>
            <a:off x="0" y="147935"/>
            <a:ext cx="2209800" cy="461665"/>
          </a:xfrm>
          <a:prstGeom prst="rect">
            <a:avLst/>
          </a:prstGeom>
          <a:gradFill>
            <a:gsLst>
              <a:gs pos="0">
                <a:srgbClr val="78CFDD"/>
              </a:gs>
              <a:gs pos="50000">
                <a:srgbClr val="65B2C3"/>
              </a:gs>
              <a:gs pos="100000">
                <a:srgbClr val="5295A9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Wild Card - 400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6350" y="1905506"/>
            <a:ext cx="913765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/>
            <a:r>
              <a:rPr lang="en-US" sz="48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What is the name of</a:t>
            </a:r>
            <a:br>
              <a:rPr lang="en-US" sz="48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</a:br>
            <a:r>
              <a:rPr lang="en-US" sz="48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the portion of the Appalachian Mountains</a:t>
            </a:r>
            <a:br>
              <a:rPr lang="en-US" sz="48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</a:br>
            <a:r>
              <a:rPr lang="en-US" sz="48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that runs through Georgia?</a:t>
            </a:r>
            <a:endParaRPr lang="en-US" sz="4000" dirty="0">
              <a:solidFill>
                <a:srgbClr val="65B2C3"/>
              </a:solidFill>
              <a:effectLst>
                <a:innerShdw blurRad="114300">
                  <a:prstClr val="black"/>
                </a:innerShdw>
              </a:effectLst>
              <a:latin typeface="Times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2C16BA-0FBC-CD6A-A3FB-BB785D8370A3}"/>
              </a:ext>
            </a:extLst>
          </p:cNvPr>
          <p:cNvSpPr txBox="1"/>
          <p:nvPr/>
        </p:nvSpPr>
        <p:spPr>
          <a:xfrm>
            <a:off x="0" y="147935"/>
            <a:ext cx="2209800" cy="461665"/>
          </a:xfrm>
          <a:prstGeom prst="rect">
            <a:avLst/>
          </a:prstGeom>
          <a:gradFill>
            <a:gsLst>
              <a:gs pos="0">
                <a:srgbClr val="78CFDD"/>
              </a:gs>
              <a:gs pos="50000">
                <a:srgbClr val="65B2C3"/>
              </a:gs>
              <a:gs pos="100000">
                <a:srgbClr val="5295A9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Wild Card - 500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Text Box 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0" y="3013502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ts val="0"/>
              </a:spcBef>
              <a:defRPr/>
            </a:pPr>
            <a:r>
              <a:rPr lang="en-US" sz="4800" dirty="0">
                <a:solidFill>
                  <a:schemeClr val="tx1"/>
                </a:solidFill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Blue Ridge Mountains</a:t>
            </a:r>
          </a:p>
        </p:txBody>
      </p:sp>
      <p:sp>
        <p:nvSpPr>
          <p:cNvPr id="4" name="Text Box 4">
            <a:hlinkClick r:id="rId3" action="ppaction://hlinksldjump"/>
            <a:extLst>
              <a:ext uri="{FF2B5EF4-FFF2-40B4-BE49-F238E27FC236}">
                <a16:creationId xmlns:a16="http://schemas.microsoft.com/office/drawing/2014/main" id="{AD3497E3-CA72-88AB-CDAC-273DB0A61D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367171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36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Answer:</a:t>
            </a:r>
          </a:p>
        </p:txBody>
      </p:sp>
      <p:sp>
        <p:nvSpPr>
          <p:cNvPr id="3" name="Bevel 2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6B2B2F02-ADE9-58BF-D500-B1DAC7057A01}"/>
              </a:ext>
            </a:extLst>
          </p:cNvPr>
          <p:cNvSpPr/>
          <p:nvPr/>
        </p:nvSpPr>
        <p:spPr>
          <a:xfrm>
            <a:off x="304800" y="6008688"/>
            <a:ext cx="1295400" cy="533400"/>
          </a:xfrm>
          <a:prstGeom prst="bevel">
            <a:avLst>
              <a:gd name="adj" fmla="val 14500"/>
            </a:avLst>
          </a:prstGeom>
          <a:solidFill>
            <a:srgbClr val="65B2C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</a:rPr>
              <a:t>Board</a:t>
            </a:r>
            <a:endParaRPr lang="en-US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C64F76-D102-FCFC-85EC-CA75B28B5CCA}"/>
              </a:ext>
            </a:extLst>
          </p:cNvPr>
          <p:cNvSpPr txBox="1"/>
          <p:nvPr/>
        </p:nvSpPr>
        <p:spPr>
          <a:xfrm>
            <a:off x="0" y="147935"/>
            <a:ext cx="2209800" cy="461665"/>
          </a:xfrm>
          <a:prstGeom prst="rect">
            <a:avLst/>
          </a:prstGeom>
          <a:gradFill>
            <a:gsLst>
              <a:gs pos="0">
                <a:srgbClr val="78CFDD"/>
              </a:gs>
              <a:gs pos="50000">
                <a:srgbClr val="65B2C3"/>
              </a:gs>
              <a:gs pos="100000">
                <a:srgbClr val="5295A9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Wild Card - 500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5"/>
          <p:cNvSpPr>
            <a:spLocks noChangeArrowheads="1"/>
          </p:cNvSpPr>
          <p:nvPr/>
        </p:nvSpPr>
        <p:spPr bwMode="auto">
          <a:xfrm>
            <a:off x="0" y="4681030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dirty="0">
                <a:solidFill>
                  <a:schemeClr val="tx1"/>
                </a:solidFill>
                <a:latin typeface="Georgia" panose="02040502050405020303" pitchFamily="18" charset="0"/>
                <a:cs typeface="Times New Roman" pitchFamily="18" charset="0"/>
              </a:rPr>
              <a:t>Make your wager on the scoresheet and prepare for</a:t>
            </a:r>
          </a:p>
          <a:p>
            <a:pPr algn="ctr" eaLnBrk="0" hangingPunct="0">
              <a:defRPr/>
            </a:pPr>
            <a:r>
              <a:rPr lang="en-US" dirty="0">
                <a:solidFill>
                  <a:schemeClr val="tx1"/>
                </a:solidFill>
                <a:latin typeface="Georgia" panose="02040502050405020303" pitchFamily="18" charset="0"/>
                <a:cs typeface="Times New Roman" pitchFamily="18" charset="0"/>
              </a:rPr>
              <a:t>the final question!</a:t>
            </a:r>
          </a:p>
        </p:txBody>
      </p:sp>
      <p:sp>
        <p:nvSpPr>
          <p:cNvPr id="6" name="Bevel 5">
            <a:hlinkClick r:id="rId3" action="ppaction://hlinksldjump" highlightClick="1"/>
          </p:cNvPr>
          <p:cNvSpPr/>
          <p:nvPr/>
        </p:nvSpPr>
        <p:spPr>
          <a:xfrm>
            <a:off x="302846" y="6008688"/>
            <a:ext cx="2590800" cy="533400"/>
          </a:xfrm>
          <a:prstGeom prst="bevel">
            <a:avLst>
              <a:gd name="adj" fmla="val 14500"/>
            </a:avLst>
          </a:prstGeom>
          <a:solidFill>
            <a:srgbClr val="65B2C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</a:rPr>
              <a:t>Final Question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68DB24-2063-EE05-E6C2-0795BC8CD5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11317" y="597647"/>
            <a:ext cx="6721365" cy="3821952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Text Box 3"/>
          <p:cNvSpPr txBox="1">
            <a:spLocks noChangeArrowheads="1"/>
          </p:cNvSpPr>
          <p:nvPr/>
        </p:nvSpPr>
        <p:spPr bwMode="auto">
          <a:xfrm>
            <a:off x="8848" y="2644170"/>
            <a:ext cx="913515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8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What is Georgia's highest mountain peak?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4BD3FD-23CD-7D48-AE10-29F554C2F0A1}"/>
              </a:ext>
            </a:extLst>
          </p:cNvPr>
          <p:cNvSpPr txBox="1"/>
          <p:nvPr/>
        </p:nvSpPr>
        <p:spPr>
          <a:xfrm>
            <a:off x="0" y="147935"/>
            <a:ext cx="2133600" cy="461665"/>
          </a:xfrm>
          <a:prstGeom prst="rect">
            <a:avLst/>
          </a:prstGeom>
          <a:gradFill>
            <a:gsLst>
              <a:gs pos="0">
                <a:srgbClr val="78CFDD"/>
              </a:gs>
              <a:gs pos="50000">
                <a:srgbClr val="65B2C3"/>
              </a:gs>
              <a:gs pos="100000">
                <a:srgbClr val="5295A9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Final Wrap-Up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>
            <a:hlinkClick r:id="rId3" action="ppaction://hlinksldjump"/>
            <a:extLst>
              <a:ext uri="{FF2B5EF4-FFF2-40B4-BE49-F238E27FC236}">
                <a16:creationId xmlns:a16="http://schemas.microsoft.com/office/drawing/2014/main" id="{29798398-87AF-AFBD-22C5-7F807F8506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013502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defRPr/>
            </a:pPr>
            <a:r>
              <a:rPr lang="en-US" sz="4800">
                <a:solidFill>
                  <a:schemeClr val="tx1"/>
                </a:solidFill>
                <a:latin typeface="Georgia" panose="02040502050405020303" pitchFamily="18" charset="0"/>
              </a:rPr>
              <a:t>Brasstown Bald</a:t>
            </a:r>
            <a:endParaRPr lang="en-US" sz="4800" u="none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8" name="Text Box 4">
            <a:hlinkClick r:id="rId3" action="ppaction://hlinksldjump"/>
            <a:extLst>
              <a:ext uri="{FF2B5EF4-FFF2-40B4-BE49-F238E27FC236}">
                <a16:creationId xmlns:a16="http://schemas.microsoft.com/office/drawing/2014/main" id="{07EA4028-CCD2-7806-7637-4FE24C66F6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367171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36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Answer:</a:t>
            </a:r>
          </a:p>
        </p:txBody>
      </p:sp>
      <p:sp>
        <p:nvSpPr>
          <p:cNvPr id="2" name="Bevel 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5C406237-3519-F87F-F1AD-20B6AB81CBB4}"/>
              </a:ext>
            </a:extLst>
          </p:cNvPr>
          <p:cNvSpPr/>
          <p:nvPr/>
        </p:nvSpPr>
        <p:spPr>
          <a:xfrm>
            <a:off x="304800" y="6008688"/>
            <a:ext cx="1295400" cy="533400"/>
          </a:xfrm>
          <a:prstGeom prst="bevel">
            <a:avLst>
              <a:gd name="adj" fmla="val 14500"/>
            </a:avLst>
          </a:prstGeom>
          <a:solidFill>
            <a:srgbClr val="65B2C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</a:rPr>
              <a:t>Board</a:t>
            </a:r>
            <a:endParaRPr lang="en-US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339532-4525-DC3E-129D-AAFECA7B31CF}"/>
              </a:ext>
            </a:extLst>
          </p:cNvPr>
          <p:cNvSpPr txBox="1"/>
          <p:nvPr/>
        </p:nvSpPr>
        <p:spPr>
          <a:xfrm>
            <a:off x="0" y="147935"/>
            <a:ext cx="2133600" cy="461665"/>
          </a:xfrm>
          <a:prstGeom prst="rect">
            <a:avLst/>
          </a:prstGeom>
          <a:gradFill>
            <a:gsLst>
              <a:gs pos="0">
                <a:srgbClr val="78CFDD"/>
              </a:gs>
              <a:gs pos="50000">
                <a:srgbClr val="65B2C3"/>
              </a:gs>
              <a:gs pos="100000">
                <a:srgbClr val="5295A9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Final Wrap-Up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0" y="2274838"/>
            <a:ext cx="91440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48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What term refers to large, continuous masses of land located on Earth?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4238569-BE1F-35F2-38AA-4705B9798700}"/>
              </a:ext>
            </a:extLst>
          </p:cNvPr>
          <p:cNvSpPr txBox="1"/>
          <p:nvPr/>
        </p:nvSpPr>
        <p:spPr>
          <a:xfrm>
            <a:off x="0" y="147935"/>
            <a:ext cx="3048000" cy="461665"/>
          </a:xfrm>
          <a:prstGeom prst="rect">
            <a:avLst/>
          </a:prstGeom>
          <a:gradFill>
            <a:gsLst>
              <a:gs pos="0">
                <a:srgbClr val="78CFDD"/>
              </a:gs>
              <a:gs pos="50000">
                <a:srgbClr val="65B2C3"/>
              </a:gs>
              <a:gs pos="100000">
                <a:srgbClr val="5295A9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Global Divisions - 200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>
            <a:hlinkClick r:id="rId3" action="ppaction://hlinksldjump"/>
            <a:extLst>
              <a:ext uri="{FF2B5EF4-FFF2-40B4-BE49-F238E27FC236}">
                <a16:creationId xmlns:a16="http://schemas.microsoft.com/office/drawing/2014/main" id="{808B6380-7662-EE01-6001-EF7A7FCEA8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013502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4800" dirty="0">
                <a:solidFill>
                  <a:schemeClr val="tx1"/>
                </a:solidFill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continent</a:t>
            </a:r>
          </a:p>
        </p:txBody>
      </p:sp>
      <p:sp>
        <p:nvSpPr>
          <p:cNvPr id="7" name="Text Box 4">
            <a:hlinkClick r:id="rId3" action="ppaction://hlinksldjump"/>
            <a:extLst>
              <a:ext uri="{FF2B5EF4-FFF2-40B4-BE49-F238E27FC236}">
                <a16:creationId xmlns:a16="http://schemas.microsoft.com/office/drawing/2014/main" id="{45077225-ED8F-1467-AC9A-31AE284323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367171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36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Answer: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E0D06C-A612-C353-7AFF-CCB50802ADE7}"/>
              </a:ext>
            </a:extLst>
          </p:cNvPr>
          <p:cNvSpPr txBox="1"/>
          <p:nvPr/>
        </p:nvSpPr>
        <p:spPr>
          <a:xfrm>
            <a:off x="0" y="147935"/>
            <a:ext cx="3048000" cy="461665"/>
          </a:xfrm>
          <a:prstGeom prst="rect">
            <a:avLst/>
          </a:prstGeom>
          <a:gradFill>
            <a:gsLst>
              <a:gs pos="0">
                <a:srgbClr val="78CFDD"/>
              </a:gs>
              <a:gs pos="50000">
                <a:srgbClr val="65B2C3"/>
              </a:gs>
              <a:gs pos="100000">
                <a:srgbClr val="5295A9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Global Divisions - 200</a:t>
            </a:r>
          </a:p>
        </p:txBody>
      </p:sp>
      <p:sp>
        <p:nvSpPr>
          <p:cNvPr id="5" name="Bevel 4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D713DB6-7A66-1293-BFC1-0AF29D9D8ED1}"/>
              </a:ext>
            </a:extLst>
          </p:cNvPr>
          <p:cNvSpPr/>
          <p:nvPr/>
        </p:nvSpPr>
        <p:spPr>
          <a:xfrm>
            <a:off x="304800" y="6008688"/>
            <a:ext cx="1295400" cy="533400"/>
          </a:xfrm>
          <a:prstGeom prst="bevel">
            <a:avLst>
              <a:gd name="adj" fmla="val 14500"/>
            </a:avLst>
          </a:prstGeom>
          <a:solidFill>
            <a:srgbClr val="65B2C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</a:rPr>
              <a:t>Board</a:t>
            </a:r>
            <a:endParaRPr lang="en-US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Text Box 6"/>
          <p:cNvSpPr txBox="1">
            <a:spLocks noChangeArrowheads="1"/>
          </p:cNvSpPr>
          <p:nvPr/>
        </p:nvSpPr>
        <p:spPr bwMode="auto">
          <a:xfrm>
            <a:off x="0" y="2274838"/>
            <a:ext cx="913765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48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Which term describes the location of one place in relation to another place?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2976276-481D-3487-5FD0-DA7C961A2D29}"/>
              </a:ext>
            </a:extLst>
          </p:cNvPr>
          <p:cNvSpPr txBox="1"/>
          <p:nvPr/>
        </p:nvSpPr>
        <p:spPr>
          <a:xfrm>
            <a:off x="0" y="147935"/>
            <a:ext cx="3048000" cy="461665"/>
          </a:xfrm>
          <a:prstGeom prst="rect">
            <a:avLst/>
          </a:prstGeom>
          <a:gradFill>
            <a:gsLst>
              <a:gs pos="0">
                <a:srgbClr val="78CFDD"/>
              </a:gs>
              <a:gs pos="50000">
                <a:srgbClr val="65B2C3"/>
              </a:gs>
              <a:gs pos="100000">
                <a:srgbClr val="5295A9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Global Divisions - 300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838200" y="1066800"/>
            <a:ext cx="73914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/>
            <a:endParaRPr lang="en-US" sz="7200" b="0">
              <a:solidFill>
                <a:schemeClr val="tx1"/>
              </a:solidFill>
            </a:endParaRPr>
          </a:p>
        </p:txBody>
      </p:sp>
      <p:sp>
        <p:nvSpPr>
          <p:cNvPr id="24580" name="Text Box 4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0" y="3013502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4800" dirty="0">
                <a:solidFill>
                  <a:schemeClr val="tx1"/>
                </a:solidFill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relative location</a:t>
            </a:r>
          </a:p>
        </p:txBody>
      </p:sp>
      <p:sp>
        <p:nvSpPr>
          <p:cNvPr id="2" name="Text Box 4">
            <a:hlinkClick r:id="rId3" action="ppaction://hlinksldjump"/>
            <a:extLst>
              <a:ext uri="{FF2B5EF4-FFF2-40B4-BE49-F238E27FC236}">
                <a16:creationId xmlns:a16="http://schemas.microsoft.com/office/drawing/2014/main" id="{913D4FA6-5E7F-3854-E941-E987DABF23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367171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36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Answer: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006B1E-26FE-324E-87CB-ED7BC9D98DF9}"/>
              </a:ext>
            </a:extLst>
          </p:cNvPr>
          <p:cNvSpPr txBox="1"/>
          <p:nvPr/>
        </p:nvSpPr>
        <p:spPr>
          <a:xfrm>
            <a:off x="0" y="147935"/>
            <a:ext cx="3048000" cy="461665"/>
          </a:xfrm>
          <a:prstGeom prst="rect">
            <a:avLst/>
          </a:prstGeom>
          <a:gradFill>
            <a:gsLst>
              <a:gs pos="0">
                <a:srgbClr val="78CFDD"/>
              </a:gs>
              <a:gs pos="50000">
                <a:srgbClr val="65B2C3"/>
              </a:gs>
              <a:gs pos="100000">
                <a:srgbClr val="5295A9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Global Divisions - 300</a:t>
            </a:r>
          </a:p>
        </p:txBody>
      </p:sp>
      <p:sp>
        <p:nvSpPr>
          <p:cNvPr id="6" name="Bevel 5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49942E00-7739-285F-AE08-96266F5BEA38}"/>
              </a:ext>
            </a:extLst>
          </p:cNvPr>
          <p:cNvSpPr/>
          <p:nvPr/>
        </p:nvSpPr>
        <p:spPr>
          <a:xfrm>
            <a:off x="304800" y="6008688"/>
            <a:ext cx="1295400" cy="533400"/>
          </a:xfrm>
          <a:prstGeom prst="bevel">
            <a:avLst>
              <a:gd name="adj" fmla="val 14500"/>
            </a:avLst>
          </a:prstGeom>
          <a:solidFill>
            <a:srgbClr val="65B2C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</a:rPr>
              <a:t>Board</a:t>
            </a:r>
            <a:endParaRPr lang="en-US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ustom 1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>
    <a:spDef>
      <a:spPr bwMode="auto">
        <a:gradFill>
          <a:gsLst>
            <a:gs pos="0">
              <a:schemeClr val="tx1"/>
            </a:gs>
            <a:gs pos="22000">
              <a:schemeClr val="tx1">
                <a:lumMod val="85000"/>
                <a:lumOff val="15000"/>
              </a:schemeClr>
            </a:gs>
            <a:gs pos="47000">
              <a:schemeClr val="tx1">
                <a:lumMod val="75000"/>
                <a:lumOff val="25000"/>
              </a:schemeClr>
            </a:gs>
            <a:gs pos="99000">
              <a:srgbClr val="0BB7DF"/>
            </a:gs>
            <a:gs pos="93000">
              <a:srgbClr val="1579BD"/>
            </a:gs>
            <a:gs pos="86000">
              <a:schemeClr val="tx1">
                <a:lumMod val="50000"/>
                <a:lumOff val="50000"/>
              </a:schemeClr>
            </a:gs>
            <a:gs pos="78000">
              <a:schemeClr val="bg1">
                <a:lumMod val="50000"/>
              </a:schemeClr>
            </a:gs>
            <a:gs pos="71000">
              <a:schemeClr val="tx1">
                <a:lumMod val="50000"/>
                <a:lumOff val="50000"/>
              </a:schemeClr>
            </a:gs>
          </a:gsLst>
          <a:lin ang="5400000" scaled="0"/>
        </a:gradFill>
        <a:ln w="9525">
          <a:solidFill>
            <a:schemeClr val="tx1"/>
          </a:solidFill>
          <a:miter lim="800000"/>
          <a:headEnd/>
          <a:tailEnd/>
        </a:ln>
      </a:spPr>
      <a:bodyPr wrap="none" anchor="ctr"/>
      <a:lstStyle>
        <a:defPPr algn="ctr" eaLnBrk="0" hangingPunct="0">
          <a:defRPr/>
        </a:defPPr>
      </a:lst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34614</TotalTime>
  <Words>979</Words>
  <Application>Microsoft Macintosh PowerPoint</Application>
  <PresentationFormat>On-screen Show (4:3)</PresentationFormat>
  <Paragraphs>254</Paragraphs>
  <Slides>56</Slides>
  <Notes>56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4" baseType="lpstr">
      <vt:lpstr>Comic Sans MS</vt:lpstr>
      <vt:lpstr>Franklin Gothic Book</vt:lpstr>
      <vt:lpstr>Frutiger LT Std 45 Light</vt:lpstr>
      <vt:lpstr>Georgia</vt:lpstr>
      <vt:lpstr>Times</vt:lpstr>
      <vt:lpstr>Times New Roman</vt:lpstr>
      <vt:lpstr>Wingdings 2</vt:lpstr>
      <vt:lpstr>Equity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Georgia Studies Grade 8</dc:title>
  <dc:subject>Clairmont Press 2025</dc:subject>
  <dc:creator/>
  <cp:keywords>wrap-up</cp:keywords>
  <dc:description/>
  <cp:lastModifiedBy>Emmett Mullins</cp:lastModifiedBy>
  <cp:revision>446</cp:revision>
  <dcterms:created xsi:type="dcterms:W3CDTF">1999-03-08T16:42:31Z</dcterms:created>
  <dcterms:modified xsi:type="dcterms:W3CDTF">2025-10-05T02:28:38Z</dcterms:modified>
  <cp:category/>
</cp:coreProperties>
</file>