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8"/>
  </p:notesMasterIdLst>
  <p:sldIdLst>
    <p:sldId id="324" r:id="rId2"/>
    <p:sldId id="256" r:id="rId3"/>
    <p:sldId id="350" r:id="rId4"/>
    <p:sldId id="259" r:id="rId5"/>
    <p:sldId id="291" r:id="rId6"/>
    <p:sldId id="262" r:id="rId7"/>
    <p:sldId id="294" r:id="rId8"/>
    <p:sldId id="263" r:id="rId9"/>
    <p:sldId id="295" r:id="rId10"/>
    <p:sldId id="260" r:id="rId11"/>
    <p:sldId id="293" r:id="rId12"/>
    <p:sldId id="261" r:id="rId13"/>
    <p:sldId id="292" r:id="rId14"/>
    <p:sldId id="265" r:id="rId15"/>
    <p:sldId id="297" r:id="rId16"/>
    <p:sldId id="266" r:id="rId17"/>
    <p:sldId id="298" r:id="rId18"/>
    <p:sldId id="268" r:id="rId19"/>
    <p:sldId id="300" r:id="rId20"/>
    <p:sldId id="264" r:id="rId21"/>
    <p:sldId id="296" r:id="rId22"/>
    <p:sldId id="267" r:id="rId23"/>
    <p:sldId id="299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25" r:id="rId55"/>
    <p:sldId id="290" r:id="rId56"/>
    <p:sldId id="32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B2C3"/>
    <a:srgbClr val="5295A9"/>
    <a:srgbClr val="78CFDD"/>
    <a:srgbClr val="5DC8DC"/>
    <a:srgbClr val="000000"/>
    <a:srgbClr val="E00C7B"/>
    <a:srgbClr val="C41F77"/>
    <a:srgbClr val="AE2973"/>
    <a:srgbClr val="A1499C"/>
    <a:srgbClr val="8EF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 autoAdjust="0"/>
    <p:restoredTop sz="94552" autoAdjust="0"/>
  </p:normalViewPr>
  <p:slideViewPr>
    <p:cSldViewPr>
      <p:cViewPr varScale="1">
        <p:scale>
          <a:sx n="92" d="100"/>
          <a:sy n="92" d="100"/>
        </p:scale>
        <p:origin x="192" y="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C6B954-E2CC-48BD-BC87-377EA0BF1CD7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5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4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2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7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7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0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7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3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D392C9-28D3-428A-A897-FD39DECD5DC2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8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0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4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1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0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1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8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8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95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9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6.xml"/><Relationship Id="rId18" Type="http://schemas.openxmlformats.org/officeDocument/2006/relationships/slide" Target="slide18.xml"/><Relationship Id="rId26" Type="http://schemas.openxmlformats.org/officeDocument/2006/relationships/slide" Target="slide42.xml"/><Relationship Id="rId3" Type="http://schemas.openxmlformats.org/officeDocument/2006/relationships/slide" Target="slide54.xml"/><Relationship Id="rId21" Type="http://schemas.openxmlformats.org/officeDocument/2006/relationships/slide" Target="slide48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5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44.xml"/><Relationship Id="rId24" Type="http://schemas.openxmlformats.org/officeDocument/2006/relationships/slide" Target="slide50.xml"/><Relationship Id="rId5" Type="http://schemas.openxmlformats.org/officeDocument/2006/relationships/slide" Target="slide12.xml"/><Relationship Id="rId15" Type="http://schemas.openxmlformats.org/officeDocument/2006/relationships/slide" Target="slide46.xml"/><Relationship Id="rId23" Type="http://schemas.openxmlformats.org/officeDocument/2006/relationships/slide" Target="slide40.xml"/><Relationship Id="rId28" Type="http://schemas.openxmlformats.org/officeDocument/2006/relationships/slide" Target="slide4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10.xml"/><Relationship Id="rId9" Type="http://schemas.openxmlformats.org/officeDocument/2006/relationships/slide" Target="slide24.xml"/><Relationship Id="rId14" Type="http://schemas.openxmlformats.org/officeDocument/2006/relationships/slide" Target="slide36.xml"/><Relationship Id="rId22" Type="http://schemas.openxmlformats.org/officeDocument/2006/relationships/slide" Target="slide30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FC1366-98FF-1A3D-CEC3-25A79B4A11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331234"/>
            <a:ext cx="9143999" cy="3039828"/>
          </a:xfrm>
          <a:prstGeom prst="rect">
            <a:avLst/>
          </a:prstGeom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play the game, go to the next slide and click on a </a:t>
            </a:r>
            <a:r>
              <a:rPr lang="en-US" sz="1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point value </a:t>
            </a: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Click the </a:t>
            </a:r>
            <a:r>
              <a:rPr lang="en-US" sz="1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Final Wrap-Up </a:t>
            </a: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button on slide 3 to go to the final question.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34E57-5360-5860-05C4-3EDD10CBE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04800"/>
            <a:ext cx="9143998" cy="2479914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  <a:outerShdw blurRad="127000" algn="ctr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C9EE1-12E2-A6CC-CC2E-5E7351FBE399}"/>
              </a:ext>
            </a:extLst>
          </p:cNvPr>
          <p:cNvSpPr txBox="1"/>
          <p:nvPr/>
        </p:nvSpPr>
        <p:spPr>
          <a:xfrm>
            <a:off x="1409700" y="4191000"/>
            <a:ext cx="6324600" cy="1508105"/>
          </a:xfrm>
          <a:prstGeom prst="rect">
            <a:avLst/>
          </a:prstGeom>
          <a:noFill/>
          <a:ln w="184150">
            <a:solidFill>
              <a:schemeClr val="accent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ln w="63500">
                  <a:gradFill>
                    <a:gsLst>
                      <a:gs pos="0">
                        <a:srgbClr val="78CFDD"/>
                      </a:gs>
                      <a:gs pos="50000">
                        <a:srgbClr val="65B2C3"/>
                      </a:gs>
                      <a:gs pos="100000">
                        <a:srgbClr val="5295A9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78CFDD"/>
                    </a:gs>
                    <a:gs pos="50000">
                      <a:srgbClr val="65B2C3"/>
                    </a:gs>
                    <a:gs pos="100000">
                      <a:srgbClr val="5295A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9</a:t>
            </a:r>
          </a:p>
          <a:p>
            <a:pPr algn="ctr">
              <a:defRPr/>
            </a:pPr>
            <a:r>
              <a:rPr lang="en-US" sz="2800" i="1" dirty="0">
                <a:ln w="63500">
                  <a:gradFill>
                    <a:gsLst>
                      <a:gs pos="0">
                        <a:srgbClr val="78CFDD"/>
                      </a:gs>
                      <a:gs pos="50000">
                        <a:srgbClr val="65B2C3"/>
                      </a:gs>
                      <a:gs pos="100000">
                        <a:srgbClr val="5295A9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78CFDD"/>
                    </a:gs>
                    <a:gs pos="50000">
                      <a:srgbClr val="65B2C3"/>
                    </a:gs>
                    <a:gs pos="100000">
                      <a:srgbClr val="5295A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77"/>
                <a:cs typeface="Times New Roman" panose="02020603050405020304" pitchFamily="18" charset="0"/>
              </a:rPr>
              <a:t>Colonial Georgia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57690-1B19-2CDA-D4EA-3F61C34F0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75" y="2718112"/>
            <a:ext cx="8530650" cy="1421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163153-A92C-FE22-C0FA-3B982B4835C0}"/>
              </a:ext>
            </a:extLst>
          </p:cNvPr>
          <p:cNvSpPr txBox="1"/>
          <p:nvPr/>
        </p:nvSpPr>
        <p:spPr>
          <a:xfrm>
            <a:off x="1447160" y="4191000"/>
            <a:ext cx="6249676" cy="1354217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solidFill>
                <a:schemeClr val="bg1"/>
              </a:soli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9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Colonial Georgia</a:t>
            </a:r>
            <a:endParaRPr lang="en-US" sz="1000" i="1" dirty="0">
              <a:solidFill>
                <a:schemeClr val="bg1"/>
              </a:soli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In the Royal period,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what group helped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govern Georgia along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with the governor and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the Governor's Council?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764A3-1ABD-AD8D-A82F-368BEBCFEB86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399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Commons House</a:t>
            </a:r>
            <a:b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</a:b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of Assembly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D2BA623-C7BE-4AF7-DBC2-DA55BE56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265153-691D-86B7-960D-3E0FBE151D2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82C12-9929-E84B-B389-BB688C89D185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- 400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brothers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established Methodist churches in the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Georgia colony? </a:t>
            </a:r>
            <a:endParaRPr lang="en-US" sz="5400" dirty="0">
              <a:solidFill>
                <a:srgbClr val="65B2C3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41261-35C7-E7D9-F160-1A194FB2B15E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John and Charles Wesley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80C3038-87A3-FE1B-46A4-026C8C0B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E0D711B-1683-8AD7-0CBD-DD92EBE8816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58C3A-828E-A67E-456E-A1162745CBBC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- 500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country threatened South Carolina, and caused its people to support a buffer to the south for protection?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AF7DE-5680-4AAC-E4A5-84027E7348E6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- 100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3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Spain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24F4A99-B122-387C-7677-308FB44B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19CC00-010B-9528-16F4-E6A825F2C24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BF4A1-169C-CEC2-E21A-3A3A26E50B4E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- 100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919" y="1166842"/>
            <a:ext cx="91201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means a document from the king which granted territory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and explained the rules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how a colony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would operate?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4044D-1B6A-528F-5447-BBD315820C20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- 200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charter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F874880-F0E0-8A24-F9B8-739F59E5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96153F-70C7-88DF-EC52-7D009C0CB19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83232-52FC-D29F-EA95-B13FED67A3A3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- 200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49" y="1166842"/>
            <a:ext cx="913765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reason for Georgia's founding means giving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one's time, money, or resources to help someone without expecting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anything in return?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BB527-86A3-F6C3-EFEE-9E858CB66542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- 300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philanthropy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094DE9B-F541-F810-9F25-46EE23A0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7B26D46-6E5C-C04B-4C07-6325D82913F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5F922-4C61-661F-4186-4F6AC7DE86A7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28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Colonial People</a:t>
            </a:r>
            <a:endParaRPr lang="en-US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4713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Georgia’s Founding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Non-Englishmen</a:t>
            </a: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23218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Wild Card</a:t>
            </a:r>
          </a:p>
        </p:txBody>
      </p:sp>
      <p:sp>
        <p:nvSpPr>
          <p:cNvPr id="16392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791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6393" name="AutoShape 3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471" y="34390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639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131" y="4489836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6395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572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6396" name="AutoShape 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49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3178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0" name="AutoShape 3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130842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1" name="AutoShape 3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129540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3" name="AutoShape 3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4" name="AutoShape 4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295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5" name="AutoShape 4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6" name="AutoShape 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2369058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8" name="AutoShape 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2419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59" name="AutoShape 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90398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0" name="AutoShape 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5685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61" name="AutoShape 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2" name="AutoShape 4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006" y="3419160"/>
            <a:ext cx="1676400" cy="108356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3" name="AutoShape 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342900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4497482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7" name="AutoShape 5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4490317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9" name="AutoShape 5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0" name="AutoShape 5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1" name="AutoShape 5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5619601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Colonial Places</a:t>
            </a:r>
          </a:p>
        </p:txBody>
      </p:sp>
      <p:sp>
        <p:nvSpPr>
          <p:cNvPr id="4" name="AutoShape 3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89F40CFE-ECD5-7EA7-5ED7-09C77D4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47" y="131157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5" grpId="0" animBg="1"/>
      <p:bldP spid="14366" grpId="0" animBg="1"/>
      <p:bldP spid="14367" grpId="0" animBg="1"/>
      <p:bldP spid="14369" grpId="0" animBg="1"/>
      <p:bldP spid="14370" grpId="0" animBg="1"/>
      <p:bldP spid="1437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" y="1012954"/>
            <a:ext cx="914399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economic plan, practiced by England, focused on having colonies to provide raw materials to the home country that could be made into goods to sell for the country's profit?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C429C-9154-2796-B36B-00881568D47B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- 400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mercantilism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3EA6987-31EA-7B62-6A7D-0E8DFEAC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C95D094-8C93-CF33-596F-9D7008D78EB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709E5-C5B0-268A-468C-1D9B272D76B2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- 400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Yamacraw Indians agreed to give the colony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all the land between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two rivers?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40A6E-6D9A-265D-E87A-4CDE63ABD7C1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- 500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13502"/>
            <a:ext cx="9143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Altamaha River and</a:t>
            </a:r>
            <a:b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</a:b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Savannah River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001DD66-B298-A7C3-588B-66D62CBC2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998FB0C-CF8D-0552-C3BA-35DFBCB6F3C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62FFD-16AF-F51C-628C-2B999B2E58EC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Founding - 500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 labor was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used to develop the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colony's rice plantations?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B6B02-7B0A-7AE9-9D75-201884B6CE65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enslaved people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40B6F04-22D9-BA6A-9B21-A0D760D8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1E4234-ABE0-1031-7682-691EC509310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31C48-6DD7-41D4-C4B0-388E8D9ED762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- 100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was the first town established by James Oglethorpe in Georgia?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D23CE-C6BA-4DCB-0495-1CFC33CBD8D3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- 200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Savannah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5D5D043-756B-9B63-44AE-FCCB7405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3B7B44-C03B-0F84-57D7-AFED4187CF1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42719-CC05-1134-DA88-6C7176FC05C0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- 200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river served as the northeastern boundary of the Georgia colony?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66B03-638D-D6A7-2EF6-E9B22C0D2FE8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- 300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50" y="3013502"/>
            <a:ext cx="913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Savannah River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F7A7714-1847-4ECE-A328-DB30AAD2F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5BE495F-53C4-16C7-1933-B38D6AD95C9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0654F-A8D6-E306-A473-FA51B9458754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276E045D-880E-334E-DE82-2499C53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If you have completed all the other questions on the board, then</a:t>
            </a:r>
            <a:b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button below!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50F17F1-59E4-4C95-542D-4CBBE46D3058}"/>
              </a:ext>
            </a:extLst>
          </p:cNvPr>
          <p:cNvSpPr/>
          <p:nvPr/>
        </p:nvSpPr>
        <p:spPr bwMode="auto">
          <a:xfrm>
            <a:off x="4238625" y="2344829"/>
            <a:ext cx="666750" cy="1036010"/>
          </a:xfrm>
          <a:prstGeom prst="downArrow">
            <a:avLst/>
          </a:prstGeom>
          <a:solidFill>
            <a:srgbClr val="5295A9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3352800" y="3517406"/>
            <a:ext cx="2438400" cy="1435594"/>
          </a:xfrm>
          <a:prstGeom prst="round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A black background with white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02D4315-0BDD-5DD5-95FE-215E9B9D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674094"/>
            <a:ext cx="2057400" cy="11222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inland town on the Savannah River became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one of the colony's most important, after Savannah?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CB904-9E7F-F27F-1248-3933038970A6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- 400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Augusta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973F276-E404-CD86-778C-30C51086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2410B3F-B0D9-BD30-335A-9CE7FB9D409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D2F54-B921-B12A-EBF5-2C939A847FD8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- 400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274838"/>
            <a:ext cx="913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fort was built by Oglethorpe on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St. Simons Island?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9732D-B8A4-35E3-DF69-3A319C54DCE5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12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Fort Frederica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E7B614E-1F29-A839-DEEE-848B2165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E8CB37E-48CA-E871-836E-ACD23EC625A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5140C-EA24-A701-958B-A17EBD7BDFD2}"/>
              </a:ext>
            </a:extLst>
          </p:cNvPr>
          <p:cNvSpPr txBox="1"/>
          <p:nvPr/>
        </p:nvSpPr>
        <p:spPr>
          <a:xfrm>
            <a:off x="0" y="147935"/>
            <a:ext cx="2895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Places - 500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0CEE9-B217-092E-2A52-434905CFDE36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- 100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395875-6D55-9047-7712-3B2055E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Dr. Samuel Nunez and 42 others were members of which ethnic group who arrived in Savannah soon after Oglethorpe?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6248BF3-A460-CE34-23C0-2EBF4084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Jews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10E475C-8152-7C39-01C6-7C7E2548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ED06DA-7475-F116-D34E-82936E6E2C1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40AFB6-0330-C4E7-0F5E-819701AA34E9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- 100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351508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Men from which country arrived in the Georgia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colony at Oglethorpe's invitation because they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had a reputation for being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good soldiers and fighters?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BA83A-ED9F-CBD0-164E-1B513B9B7510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- 200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Scotland</a:t>
            </a: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E4D8B71-B314-B292-8333-BBBA12B8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47D4A6-D553-A61C-5AC6-6C023669BA2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8C551-AE40-FFFD-7AE6-6C602221A562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- 200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name was given to German-speaking Lutherans who arrived in the Georgia colony seeking religious freedom?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D016E-FBDC-45DF-2806-868C5F948D10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- 300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 err="1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Salzburgers</a:t>
            </a:r>
            <a:endParaRPr lang="en-US" sz="48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8E21A4E-BB7A-5E88-4EFE-D2C6BAAB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3545D7E-E7C0-3322-80A5-957099B7DD6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CAC48-82FB-AB83-D186-E33CFA092F6C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- 300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202861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Who received a land grant</a:t>
            </a:r>
            <a:br>
              <a:rPr lang="en-US" sz="44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lead the founding of an</a:t>
            </a:r>
            <a:br>
              <a:rPr lang="en-US" sz="44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English colony south of the Savannah River in 1732?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0DEB5-0018-D104-6739-91478AA936B4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- 100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548F41F-D178-A55C-9AD0-819528F1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84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woman famously served as Oglethorpe's interpreter and helped Oglethorpe build alliances with the American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Indian leaders?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A2985-A8FD-CAF7-5367-823D8F86DE17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- 400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EFEC8355-2144-8325-B8EC-124A0A5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Mary Musgrove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44B7A33-96E5-3E84-2871-D30509A3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5AF96A7-7FF9-620C-2280-D250A7321C0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9E674-78B5-A157-2BCD-B24B775D0A69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- 400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BEB33A-F5B0-C13D-419D-26D9362E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50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Muscogee (Creek) leader was known to have allowed Oglethorpe to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settle at Savannah?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053B24-3A2E-3FF1-E7D2-9EF9DC555503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- 500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4DCE20B-D4C2-6D24-F5ED-CCEADBE4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Tomochichi</a:t>
            </a: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3064F61-421B-030F-2339-C510E4B7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76F0DC4-10DB-228E-D70B-A634C539EAD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5D263-AB00-8FA3-123E-CA793B8002AD}"/>
              </a:ext>
            </a:extLst>
          </p:cNvPr>
          <p:cNvSpPr txBox="1"/>
          <p:nvPr/>
        </p:nvSpPr>
        <p:spPr>
          <a:xfrm>
            <a:off x="0" y="147935"/>
            <a:ext cx="3124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Non-Englishmen - 500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 colony did Georgia become after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trustees turned the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colony over to the British government?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4E3C2-1CC8-D514-2A21-E7DD91450A5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Royal colony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CF71FA3-F31E-8BF4-F98B-83ECC639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4BEB9C8-A177-C7CB-6BE3-B6558E21C32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ADF93-27AB-2AE0-3343-621AB9E2EAA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39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Some colonists believed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raising of which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larvae could be profitable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for producing a fine,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expensive fabric?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D9296-B1FE-59E9-7AB9-0975F7FC2122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silkworms</a:t>
            </a:r>
            <a:endParaRPr lang="en-US" sz="60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AC170F-3EB3-6B0F-5D54-D4807086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B618BD7-88E9-B514-E77C-004EE5D8E39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C7CC0-F7E6-C1E0-5303-76B4B52CD447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crop did Georgia's hope to sell for making expensive dyes?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75298-31A9-3252-7428-5A91A0CB0D38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A24C4547-FF37-5A19-C1CA-9156AD37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indigo</a:t>
            </a: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9D256E7-0855-F1DF-16C8-3A817DDCC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BA30FB4-BB4F-A2AB-1D8E-72D2E487DFC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FEF9D-7368-1BCB-392A-7D37426B459E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James Oglethorpe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4F847F3-377E-8BD4-7184-BA75E411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1D6B0C0-8465-0664-FC1F-8E1C874316E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C5CCC-491C-2271-D595-3D735E7825A2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- 100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Georgia town as settled by the Scottish Highlanders as part of strengthening Georgia's coastal defenses?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CCEFF-F0CA-FC3C-82C6-58B45B706BC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Darien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1BD54E0-01F9-3109-FF27-25C43E38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CAB51F4-7A23-EE46-6DBE-926FC7FA8FB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2E9B-1B2B-1891-57D9-04CFBB929581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350" y="1536174"/>
            <a:ext cx="9137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1742 battle is the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most famous of Oglethorpe's fight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against Spanish attacks from the south? </a:t>
            </a:r>
            <a:endParaRPr lang="en-US" sz="4000" dirty="0">
              <a:solidFill>
                <a:srgbClr val="65B2C3"/>
              </a:solidFill>
              <a:effectLst>
                <a:innerShdw blurRad="114300">
                  <a:prstClr val="black"/>
                </a:innerShdw>
              </a:effectLst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C16BA-0FBC-CD6A-A3FB-BB785D8370A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Battle of Bloody Marsh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D3497E3-CA72-88AB-CDAC-273DB0A6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B2B2F02-ADE9-58BF-D500-B1DAC7057A0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64F76-D102-FCFC-85EC-CA75B28B5CC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0" y="468103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Make your wager on the scoresheet and prepare for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the final question!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2846" y="6008688"/>
            <a:ext cx="25908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Final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DB24-2063-EE05-E6C2-0795BC8C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17" y="597647"/>
            <a:ext cx="6721365" cy="382195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848" y="2274838"/>
            <a:ext cx="91351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ship transported James Oglethorpe and the first colonists to Georgia?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BD3FD-23CD-7D48-AE10-29F554C2F0A1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29798398-87AF-AFBD-22C5-7F807F850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Anne</a:t>
            </a:r>
            <a:endParaRPr lang="en-US" sz="4800" u="none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EA4028-CCD2-7806-7637-4FE24C66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C406237-3519-F87F-F1AD-20B6AB81CBB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39532-4525-DC3E-129D-AAFECA7B31CF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group was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responsible for governing the Georgia colony when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it was founded?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9E8F2-99DC-C13C-AA67-FB044DFB8495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08B6380-7662-EE01-6001-EF7A7FCE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The Trustees</a:t>
            </a: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5077225-ED8F-1467-AC9A-31AE2843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D713DB6-7A66-1293-BFC1-0AF29D9D8ED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8B8D37-E5AF-82B0-7BE2-685858C66691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- 200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350" y="2274838"/>
            <a:ext cx="913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describes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 force of local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citizen soldiers?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B67B1-2445-B58C-D607-F3FBB6100EEA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militia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13D4FA6-5E7F-3854-E941-E987DABF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9942E00-7739-285F-AE08-96266F5BEA3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CF204-A802-1B6D-6CF3-D280D3BBFC91}"/>
              </a:ext>
            </a:extLst>
          </p:cNvPr>
          <p:cNvSpPr txBox="1"/>
          <p:nvPr/>
        </p:nvSpPr>
        <p:spPr>
          <a:xfrm>
            <a:off x="0" y="147935"/>
            <a:ext cx="2971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Colonial People - 300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 bwMode="auto">
        <a:gradFill>
          <a:gsLst>
            <a:gs pos="0">
              <a:schemeClr val="tx1"/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>
                <a:lumMod val="75000"/>
                <a:lumOff val="25000"/>
              </a:schemeClr>
            </a:gs>
            <a:gs pos="99000">
              <a:srgbClr val="0BB7DF"/>
            </a:gs>
            <a:gs pos="93000">
              <a:srgbClr val="1579BD"/>
            </a:gs>
            <a:gs pos="86000">
              <a:schemeClr val="tx1">
                <a:lumMod val="50000"/>
                <a:lumOff val="50000"/>
              </a:schemeClr>
            </a:gs>
            <a:gs pos="78000">
              <a:schemeClr val="bg1">
                <a:lumMod val="50000"/>
              </a:schemeClr>
            </a:gs>
            <a:gs pos="71000">
              <a:schemeClr val="tx1">
                <a:lumMod val="50000"/>
                <a:lumOff val="50000"/>
              </a:schemeClr>
            </a:gs>
          </a:gsLst>
          <a:lin ang="5400000" scaled="0"/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eaLnBrk="0" hangingPunct="0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35774</TotalTime>
  <Words>973</Words>
  <Application>Microsoft Macintosh PowerPoint</Application>
  <PresentationFormat>On-screen Show (4:3)</PresentationFormat>
  <Paragraphs>254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Comic Sans MS</vt:lpstr>
      <vt:lpstr>Franklin Gothic Book</vt:lpstr>
      <vt:lpstr>Frutiger LT Std 45 Light</vt:lpstr>
      <vt:lpstr>Georgia</vt:lpstr>
      <vt:lpstr>Times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Studies Grade 8</dc:title>
  <dc:subject>Clairmont Press 2025</dc:subject>
  <dc:creator/>
  <cp:keywords>wrap-up</cp:keywords>
  <dc:description/>
  <cp:lastModifiedBy>Emmett Mullins</cp:lastModifiedBy>
  <cp:revision>455</cp:revision>
  <dcterms:created xsi:type="dcterms:W3CDTF">1999-03-08T16:42:31Z</dcterms:created>
  <dcterms:modified xsi:type="dcterms:W3CDTF">2025-10-05T21:56:37Z</dcterms:modified>
  <cp:category/>
</cp:coreProperties>
</file>