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29" d="100"/>
          <a:sy n="12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</a:t>
            </a:r>
            <a:r>
              <a:rPr lang="en-US" baseline="0" dirty="0" smtClean="0"/>
              <a:t> of the map is to show the different routes used by French explorers in Louisiana.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color represents the different French </a:t>
            </a:r>
            <a:r>
              <a:rPr lang="en-US" dirty="0" smtClean="0"/>
              <a:t>explorers’ </a:t>
            </a:r>
            <a:r>
              <a:rPr lang="en-US" dirty="0" smtClean="0"/>
              <a:t>paths</a:t>
            </a:r>
            <a:r>
              <a:rPr lang="en-US" baseline="0" dirty="0" smtClean="0"/>
              <a:t> through Louisiana.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the first part of Louisiana </a:t>
            </a:r>
            <a:r>
              <a:rPr lang="en-US" dirty="0" smtClean="0"/>
              <a:t>where </a:t>
            </a:r>
            <a:r>
              <a:rPr lang="en-US" dirty="0" smtClean="0"/>
              <a:t>ships sailing from France would </a:t>
            </a:r>
            <a:r>
              <a:rPr lang="en-US" dirty="0" smtClean="0"/>
              <a:t>land.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Tonti</a:t>
            </a:r>
            <a:r>
              <a:rPr lang="en-US" baseline="0" dirty="0" smtClean="0"/>
              <a:t> explored the Mississippi and Red Rivers.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of the explorers followed the Mississippi River, which would allow them to have access to fresh water throughout their </a:t>
            </a:r>
            <a:r>
              <a:rPr lang="en-US" baseline="0" dirty="0" smtClean="0"/>
              <a:t>journey and travel easily inland.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16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Map 4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the map?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do the different colors on the map mean?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Why did all of the explorers begin their explorations on the southeastern coast?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Which two rivers did </a:t>
            </a:r>
            <a:r>
              <a:rPr lang="en-US" sz="2200" dirty="0" smtClean="0"/>
              <a:t>Tonti explore</a:t>
            </a:r>
            <a:r>
              <a:rPr lang="en-US" sz="2200" dirty="0" smtClean="0"/>
              <a:t>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Explain how physical features </a:t>
            </a:r>
            <a:r>
              <a:rPr lang="en-US" sz="2200" dirty="0" smtClean="0"/>
              <a:t>affected the </a:t>
            </a:r>
            <a:r>
              <a:rPr lang="en-US" sz="2200" dirty="0" smtClean="0"/>
              <a:t>explorers’ routes through Louisiana.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6113</TotalTime>
  <Words>191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606</cp:revision>
  <cp:lastPrinted>2014-03-30T19:24:00Z</cp:lastPrinted>
  <dcterms:created xsi:type="dcterms:W3CDTF">2014-10-06T23:38:00Z</dcterms:created>
  <dcterms:modified xsi:type="dcterms:W3CDTF">2014-10-21T00:34:08Z</dcterms:modified>
</cp:coreProperties>
</file>