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9" r:id="rId5"/>
    <p:sldId id="388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 autoAdjust="0"/>
    <p:restoredTop sz="89046" autoAdjust="0"/>
  </p:normalViewPr>
  <p:slideViewPr>
    <p:cSldViewPr>
      <p:cViewPr varScale="1">
        <p:scale>
          <a:sx n="135" d="100"/>
          <a:sy n="135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picture</a:t>
            </a:r>
            <a:r>
              <a:rPr lang="en-US" baseline="0" dirty="0" smtClean="0"/>
              <a:t> </a:t>
            </a:r>
            <a:r>
              <a:rPr lang="en-US" baseline="0" dirty="0" smtClean="0"/>
              <a:t>shows the </a:t>
            </a:r>
            <a:r>
              <a:rPr lang="en-US" baseline="0" dirty="0" smtClean="0"/>
              <a:t>city of New Orleans in the background and the port of New Orleans with the Mississippi River in the foreground</a:t>
            </a:r>
            <a:r>
              <a:rPr lang="en-US" baseline="0" dirty="0" smtClean="0"/>
              <a:t>. Students should cite evidence from their experience which would let them know the location (e.g. Superdome in background).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Students’ lists may include: river,</a:t>
            </a:r>
            <a:r>
              <a:rPr lang="en-US" baseline="0" dirty="0" smtClean="0"/>
              <a:t> barge, ships, cargo containers, railroad tracks, train, church, skyscrapers, sports stadium, trees, power lines, street lights, cranes, houses, warehouses, sky, tugboat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a large port helps attrac</a:t>
            </a:r>
            <a:r>
              <a:rPr lang="en-US" baseline="0" dirty="0" smtClean="0"/>
              <a:t>t trade into </a:t>
            </a:r>
            <a:r>
              <a:rPr lang="en-US" baseline="0" dirty="0" smtClean="0"/>
              <a:t>New Orleans and the entire state of Louisiana, </a:t>
            </a:r>
            <a:r>
              <a:rPr lang="en-US" baseline="0" dirty="0" smtClean="0"/>
              <a:t>which will </a:t>
            </a:r>
            <a:r>
              <a:rPr lang="en-US" baseline="0" dirty="0" smtClean="0"/>
              <a:t>promote economic </a:t>
            </a:r>
            <a:r>
              <a:rPr lang="en-US" baseline="0" dirty="0" smtClean="0"/>
              <a:t>growth.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Settlers would want to</a:t>
            </a:r>
            <a:r>
              <a:rPr lang="en-US" baseline="0" dirty="0" smtClean="0"/>
              <a:t> settle near rivers because of the ease of transportation and water for irrigation, drinking, and hygiene.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</a:t>
            </a:r>
            <a:r>
              <a:rPr lang="en-US" baseline="0" dirty="0" smtClean="0"/>
              <a:t> will vary. Possible answers should focus on the ease of trade since it has a large port and already established major city.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3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Artifact 1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shown in this photograph? What evidence from the photograph helped you determine the location?  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7" name="Picture 6" descr="Port of New Orleans Picture p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83" y="838200"/>
            <a:ext cx="6715717" cy="4495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do you notice in the photograph? List as many things as you can in two minutes. 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7" name="Picture 6" descr="Port of New Orleans Picture p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83" y="838200"/>
            <a:ext cx="671571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How would Louisiana benefit from having this type of port? 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7" name="Picture 6" descr="Port of New Orleans Picture p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83" y="838200"/>
            <a:ext cx="671571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Why would early settlers in Louisiana’s history want to establish settlements near the Mississippi River?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7" name="Picture 6" descr="Port of New Orleans Picture p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83" y="838200"/>
            <a:ext cx="671571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How </a:t>
            </a:r>
            <a:r>
              <a:rPr lang="en-US" sz="2200" dirty="0" smtClean="0"/>
              <a:t>could a picture like this one </a:t>
            </a:r>
            <a:r>
              <a:rPr lang="en-US" sz="2200" dirty="0" smtClean="0"/>
              <a:t>help </a:t>
            </a:r>
            <a:r>
              <a:rPr lang="en-US" sz="2200" dirty="0" smtClean="0"/>
              <a:t>encourage businesses to move to New Orleans?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7" name="Picture 6" descr="Port of New Orleans Picture p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83" y="838200"/>
            <a:ext cx="671571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6117</TotalTime>
  <Words>302</Words>
  <Application>Microsoft Macintosh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614</cp:revision>
  <cp:lastPrinted>2014-03-30T19:24:00Z</cp:lastPrinted>
  <dcterms:created xsi:type="dcterms:W3CDTF">2014-11-13T00:50:25Z</dcterms:created>
  <dcterms:modified xsi:type="dcterms:W3CDTF">2015-01-02T19:32:34Z</dcterms:modified>
</cp:coreProperties>
</file>