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87" r:id="rId3"/>
    <p:sldId id="391"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93" d="100"/>
          <a:sy n="93" d="100"/>
        </p:scale>
        <p:origin x="-776"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date range is 1485-1510.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five years passed between the two events.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Vasco </a:t>
            </a:r>
            <a:r>
              <a:rPr lang="en-US" dirty="0" err="1" smtClean="0"/>
              <a:t>da</a:t>
            </a:r>
            <a:r>
              <a:rPr lang="en-US" dirty="0" smtClean="0"/>
              <a:t> Gama sailed to and from India in 1498.</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time line would need to be much longer, adding almost 200 years. This is an opportunity to help students understand the large stretch of time between the landing of Columbus and the development of colonial Louisiana.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 Students</a:t>
            </a:r>
            <a:r>
              <a:rPr lang="en-US" baseline="0" dirty="0" smtClean="0"/>
              <a:t> may indicate that pictures or maps would be helpful. Also, they may suggest a longer time line with the addition of key events.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4</a:t>
            </a:r>
          </a:p>
          <a:p>
            <a:pPr algn="r"/>
            <a:r>
              <a:rPr lang="en-US" sz="3200" b="1" smtClean="0">
                <a:ln w="17780" cmpd="sng">
                  <a:noFill/>
                  <a:prstDash val="solid"/>
                  <a:miter lim="800000"/>
                </a:ln>
                <a:solidFill>
                  <a:srgbClr val="F8D506"/>
                </a:solidFill>
                <a:effectLst>
                  <a:outerShdw blurRad="55000" dist="50800" dir="5400000" algn="tl">
                    <a:srgbClr val="000000">
                      <a:alpha val="33000"/>
                    </a:srgbClr>
                  </a:outerShdw>
                </a:effectLst>
              </a:rPr>
              <a:t>Timeline 1</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What years are included in this timeline?</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How many years passed between Columbus discovering the Bahamas and Cabot discovering Newfoundland?</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181600"/>
            <a:ext cx="8839200" cy="1295400"/>
          </a:xfrm>
        </p:spPr>
        <p:txBody>
          <a:bodyPr anchor="t">
            <a:noAutofit/>
          </a:bodyPr>
          <a:lstStyle/>
          <a:p>
            <a:pPr marL="0" indent="0" algn="ctr">
              <a:buNone/>
            </a:pPr>
            <a:r>
              <a:rPr lang="en-US" sz="2200" dirty="0" smtClean="0"/>
              <a:t>Columbus was trying to sail from Europe to India when he discovered the New World. According to the time line, which explorer was the first to reach India? When?</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4572000"/>
            <a:ext cx="8839200" cy="1524000"/>
          </a:xfrm>
        </p:spPr>
        <p:txBody>
          <a:bodyPr>
            <a:noAutofit/>
          </a:bodyPr>
          <a:lstStyle/>
          <a:p>
            <a:pPr marL="0" indent="0" algn="ctr">
              <a:buNone/>
            </a:pPr>
            <a:r>
              <a:rPr lang="en-US" sz="2200" dirty="0" smtClean="0"/>
              <a:t>What would need to be done to add the following entries to the time line? Sketch the new time line. </a:t>
            </a:r>
          </a:p>
          <a:p>
            <a:pPr>
              <a:buFont typeface="Wingdings" charset="2"/>
              <a:buChar char="§"/>
            </a:pPr>
            <a:r>
              <a:rPr lang="en-US" sz="1800" dirty="0" smtClean="0"/>
              <a:t>Hernando de Soto (1541) – first European to document the Mississippi River</a:t>
            </a:r>
          </a:p>
          <a:p>
            <a:pPr>
              <a:buFont typeface="Wingdings" charset="2"/>
              <a:buChar char="§"/>
            </a:pPr>
            <a:r>
              <a:rPr lang="en-US" sz="1800" dirty="0" smtClean="0"/>
              <a:t>Robert </a:t>
            </a:r>
            <a:r>
              <a:rPr lang="en-US" sz="1800" dirty="0" err="1" smtClean="0"/>
              <a:t>Cavelier</a:t>
            </a:r>
            <a:r>
              <a:rPr lang="en-US" sz="1800" dirty="0" smtClean="0"/>
              <a:t> de La Salle (1682) – claimed Louisiana for France</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6" name="Picture 5" descr="Age of Exploration.png"/>
          <p:cNvPicPr>
            <a:picLocks noChangeAspect="1"/>
          </p:cNvPicPr>
          <p:nvPr/>
        </p:nvPicPr>
        <p:blipFill rotWithShape="1">
          <a:blip r:embed="rId3"/>
          <a:srcRect b="17533"/>
          <a:stretch/>
        </p:blipFill>
        <p:spPr>
          <a:xfrm>
            <a:off x="430213" y="838200"/>
            <a:ext cx="8271193" cy="3630319"/>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How would </a:t>
            </a:r>
            <a:r>
              <a:rPr lang="en-US" sz="2200" smtClean="0"/>
              <a:t>you change</a:t>
            </a:r>
            <a:r>
              <a:rPr lang="en-US" sz="2200" smtClean="0"/>
              <a:t> </a:t>
            </a:r>
            <a:r>
              <a:rPr lang="en-US" sz="2200" dirty="0" smtClean="0"/>
              <a:t>this timeline to make it more effective or informative?</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6113</TotalTime>
  <Words>277</Words>
  <Application>Microsoft Macintosh PowerPoint</Application>
  <PresentationFormat>On-screen Show (4:3)</PresentationFormat>
  <Paragraphs>31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Tommy Lankford</cp:lastModifiedBy>
  <cp:revision>617</cp:revision>
  <cp:lastPrinted>2014-03-30T19:24:00Z</cp:lastPrinted>
  <dcterms:created xsi:type="dcterms:W3CDTF">2014-11-25T00:59:07Z</dcterms:created>
  <dcterms:modified xsi:type="dcterms:W3CDTF">2015-01-05T18:52:17Z</dcterms:modified>
</cp:coreProperties>
</file>