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9"/>
  </p:notesMasterIdLst>
  <p:handoutMasterIdLst>
    <p:handoutMasterId r:id="rId10"/>
  </p:handoutMasterIdLst>
  <p:sldIdLst>
    <p:sldId id="259" r:id="rId2"/>
    <p:sldId id="387" r:id="rId3"/>
    <p:sldId id="391" r:id="rId4"/>
    <p:sldId id="388" r:id="rId5"/>
    <p:sldId id="389" r:id="rId6"/>
    <p:sldId id="390" r:id="rId7"/>
    <p:sldId id="31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93" d="100"/>
          <a:sy n="93" d="100"/>
        </p:scale>
        <p:origin x="-776" y="-10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1/5/15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873284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5175444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a:t>
            </a:r>
            <a:r>
              <a:rPr lang="en-US" baseline="0" dirty="0" smtClean="0"/>
              <a:t> RESPONSES</a:t>
            </a:r>
          </a:p>
          <a:p>
            <a:pPr marL="228600" indent="-228600">
              <a:buAutoNum type="arabicPeriod"/>
            </a:pPr>
            <a:r>
              <a:rPr lang="en-US" baseline="0" dirty="0" smtClean="0"/>
              <a:t>king, table with eagle leg, scroll, scepter, a book and torn papers on the floor, fancy rugs, big curtains, throne on a dais, crown</a:t>
            </a:r>
          </a:p>
          <a:p>
            <a:pPr marL="228600" indent="-228600">
              <a:buAutoNum type="arabicPeriod"/>
            </a:pPr>
            <a:r>
              <a:rPr lang="en-US" baseline="0" dirty="0" smtClean="0"/>
              <a:t>The person is Andrew Jackson.</a:t>
            </a:r>
          </a:p>
          <a:p>
            <a:pPr marL="228600" indent="-228600">
              <a:buAutoNum type="arabicPeriod"/>
            </a:pPr>
            <a:r>
              <a:rPr lang="en-US" baseline="0" dirty="0" smtClean="0"/>
              <a:t>The king is standing in a fancy room holding a veto paper and standing on other papers.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a:t>
            </a:r>
            <a:r>
              <a:rPr lang="en-US" baseline="0" dirty="0" smtClean="0"/>
              <a:t> RESPONSES</a:t>
            </a:r>
          </a:p>
          <a:p>
            <a:r>
              <a:rPr lang="en-US" baseline="0" dirty="0" smtClean="0"/>
              <a:t>King Andrew the First, of veto memory, had I been consulted, born to command, Constitution of the United States, Judiciary of the U. States (book)</a:t>
            </a:r>
          </a:p>
          <a:p>
            <a:r>
              <a:rPr lang="en-US" baseline="0" dirty="0" smtClean="0"/>
              <a:t>(students should write three words or phrases that they believe are key to understanding who is in the picture and be challenged to explain why they chose those words or phrases)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a:t>
            </a:r>
          </a:p>
          <a:p>
            <a:r>
              <a:rPr lang="en-US" dirty="0" smtClean="0"/>
              <a:t>The</a:t>
            </a:r>
            <a:r>
              <a:rPr lang="en-US" baseline="0" dirty="0" smtClean="0"/>
              <a:t> throne, crown, scepter, and robe are symbols of royal power. The American colonies had been ruled by a king.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a:t>
            </a:r>
            <a:r>
              <a:rPr lang="en-US" baseline="0" dirty="0" smtClean="0"/>
              <a:t> RESPONSE</a:t>
            </a:r>
          </a:p>
          <a:p>
            <a:r>
              <a:rPr lang="en-US" baseline="0" dirty="0" smtClean="0"/>
              <a:t>King Andrew the First because this sounds like a name for a king instead of an elected president of the United States. </a:t>
            </a:r>
          </a:p>
          <a:p>
            <a:r>
              <a:rPr lang="en-US" baseline="0" dirty="0" smtClean="0"/>
              <a:t>smug, important, fancy, serious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RESPONSE</a:t>
            </a:r>
          </a:p>
          <a:p>
            <a:r>
              <a:rPr lang="en-US" dirty="0" smtClean="0"/>
              <a:t>The</a:t>
            </a:r>
            <a:r>
              <a:rPr lang="en-US" baseline="0" dirty="0" smtClean="0"/>
              <a:t> cartoonist does not believe that Andrew Jackson is acting like a president. He is acting like a king. He is ignoring the U.S. Constitution and is commanding as if he were the king of America. People who liked Jackson and his policies would not like this cartoon because it tries to insult him. People against the president would like the cartoon because they thought he did not follow the rules of the United States.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1/5/15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81588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4800" b="1" dirty="0" smtClean="0">
                <a:ln w="17780" cmpd="sng">
                  <a:noFill/>
                  <a:prstDash val="solid"/>
                  <a:miter lim="800000"/>
                </a:ln>
                <a:solidFill>
                  <a:srgbClr val="F8D506"/>
                </a:solidFill>
                <a:effectLst>
                  <a:outerShdw blurRad="55000" dist="50800" dir="5400000" algn="tl">
                    <a:srgbClr val="000000">
                      <a:alpha val="33000"/>
                    </a:srgbClr>
                  </a:outerShdw>
                </a:effectLst>
              </a:rPr>
              <a:t>Smart Skills</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Week 5</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Political </a:t>
            </a:r>
            <a:r>
              <a:rPr lang="en-US" sz="3200" b="1" smtClean="0">
                <a:ln w="17780" cmpd="sng">
                  <a:noFill/>
                  <a:prstDash val="solid"/>
                  <a:miter lim="800000"/>
                </a:ln>
                <a:solidFill>
                  <a:srgbClr val="F8D506"/>
                </a:solidFill>
                <a:effectLst>
                  <a:outerShdw blurRad="55000" dist="50800" dir="5400000" algn="tl">
                    <a:srgbClr val="000000">
                      <a:alpha val="33000"/>
                    </a:srgbClr>
                  </a:outerShdw>
                </a:effectLst>
              </a:rPr>
              <a:t>Cartoon 1</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661" y="2438400"/>
            <a:ext cx="6754339" cy="1983792"/>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buNone/>
            </a:pPr>
            <a:r>
              <a:rPr lang="en-US" sz="2200" dirty="0" smtClean="0"/>
              <a:t>Study the cartoon. List the objects in the cartoon. Who is the person in the cartoon? What action is taking place?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Monday</a:t>
            </a:r>
            <a:endParaRPr lang="en-US" dirty="0"/>
          </a:p>
        </p:txBody>
      </p:sp>
      <p:pic>
        <p:nvPicPr>
          <p:cNvPr id="6" name="Picture 5" descr="Andrew Jackson p246.jpg"/>
          <p:cNvPicPr>
            <a:picLocks noChangeAspect="1"/>
          </p:cNvPicPr>
          <p:nvPr/>
        </p:nvPicPr>
        <p:blipFill>
          <a:blip r:embed="rId3"/>
          <a:stretch>
            <a:fillRect/>
          </a:stretch>
        </p:blipFill>
        <p:spPr>
          <a:xfrm>
            <a:off x="2797175" y="713303"/>
            <a:ext cx="3375025" cy="4792936"/>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buNone/>
            </a:pPr>
            <a:r>
              <a:rPr lang="en-US" sz="2200" dirty="0" smtClean="0"/>
              <a:t>What words are in the cartoon? Write three important words or phrases that help the viewer understand who is in the picture.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Tuesday</a:t>
            </a:r>
            <a:endParaRPr lang="en-US" dirty="0"/>
          </a:p>
        </p:txBody>
      </p:sp>
      <p:pic>
        <p:nvPicPr>
          <p:cNvPr id="6" name="Picture 5" descr="Andrew Jackson p246.jpg"/>
          <p:cNvPicPr>
            <a:picLocks noChangeAspect="1"/>
          </p:cNvPicPr>
          <p:nvPr/>
        </p:nvPicPr>
        <p:blipFill>
          <a:blip r:embed="rId3"/>
          <a:stretch>
            <a:fillRect/>
          </a:stretch>
        </p:blipFill>
        <p:spPr>
          <a:xfrm>
            <a:off x="2797175" y="713303"/>
            <a:ext cx="3375025" cy="4792936"/>
          </a:xfrm>
          <a:prstGeom prst="rect">
            <a:avLst/>
          </a:prstGeom>
        </p:spPr>
      </p:pic>
    </p:spTree>
    <p:extLst>
      <p:ext uri="{BB962C8B-B14F-4D97-AF65-F5344CB8AC3E}">
        <p14:creationId xmlns:p14="http://schemas.microsoft.com/office/powerpoint/2010/main" val="42585483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buNone/>
            </a:pPr>
            <a:r>
              <a:rPr lang="en-US" sz="2200" dirty="0" smtClean="0"/>
              <a:t>Which of the objects in the picture are symbols? What do you think the symbols mean?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Wednesday</a:t>
            </a:r>
            <a:endParaRPr lang="en-US" dirty="0"/>
          </a:p>
        </p:txBody>
      </p:sp>
      <p:pic>
        <p:nvPicPr>
          <p:cNvPr id="6" name="Picture 5" descr="Andrew Jackson p246.jpg"/>
          <p:cNvPicPr>
            <a:picLocks noChangeAspect="1"/>
          </p:cNvPicPr>
          <p:nvPr/>
        </p:nvPicPr>
        <p:blipFill>
          <a:blip r:embed="rId3"/>
          <a:stretch>
            <a:fillRect/>
          </a:stretch>
        </p:blipFill>
        <p:spPr>
          <a:xfrm>
            <a:off x="2797175" y="713303"/>
            <a:ext cx="3375025" cy="4792936"/>
          </a:xfrm>
          <a:prstGeom prst="rect">
            <a:avLst/>
          </a:prstGeom>
        </p:spPr>
      </p:pic>
    </p:spTree>
    <p:extLst>
      <p:ext uri="{BB962C8B-B14F-4D97-AF65-F5344CB8AC3E}">
        <p14:creationId xmlns:p14="http://schemas.microsoft.com/office/powerpoint/2010/main" val="158668074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buNone/>
            </a:pPr>
            <a:r>
              <a:rPr lang="en-US" sz="2200" dirty="0" smtClean="0"/>
              <a:t>Which words or phrases are most important? Explain your thinking.</a:t>
            </a:r>
          </a:p>
          <a:p>
            <a:pPr marL="0" indent="0">
              <a:buNone/>
            </a:pPr>
            <a:r>
              <a:rPr lang="en-US" sz="2200" dirty="0" smtClean="0"/>
              <a:t>List adjectives that describe emotions portrayed in the cartoon.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5</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Thursday</a:t>
            </a:r>
            <a:endParaRPr lang="en-US" dirty="0"/>
          </a:p>
        </p:txBody>
      </p:sp>
      <p:pic>
        <p:nvPicPr>
          <p:cNvPr id="6" name="Picture 5" descr="Andrew Jackson p246.jpg"/>
          <p:cNvPicPr>
            <a:picLocks noChangeAspect="1"/>
          </p:cNvPicPr>
          <p:nvPr/>
        </p:nvPicPr>
        <p:blipFill>
          <a:blip r:embed="rId3"/>
          <a:stretch>
            <a:fillRect/>
          </a:stretch>
        </p:blipFill>
        <p:spPr>
          <a:xfrm>
            <a:off x="2797175" y="713303"/>
            <a:ext cx="3375025" cy="4792936"/>
          </a:xfrm>
          <a:prstGeom prst="rect">
            <a:avLst/>
          </a:prstGeom>
        </p:spPr>
      </p:pic>
    </p:spTree>
    <p:extLst>
      <p:ext uri="{BB962C8B-B14F-4D97-AF65-F5344CB8AC3E}">
        <p14:creationId xmlns:p14="http://schemas.microsoft.com/office/powerpoint/2010/main" val="24665992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drew Jackson p246.jpg"/>
          <p:cNvPicPr>
            <a:picLocks noChangeAspect="1"/>
          </p:cNvPicPr>
          <p:nvPr/>
        </p:nvPicPr>
        <p:blipFill>
          <a:blip r:embed="rId3"/>
          <a:stretch>
            <a:fillRect/>
          </a:stretch>
        </p:blipFill>
        <p:spPr>
          <a:xfrm>
            <a:off x="2797175" y="713304"/>
            <a:ext cx="3222625" cy="4576510"/>
          </a:xfrm>
          <a:prstGeom prst="rect">
            <a:avLst/>
          </a:prstGeom>
        </p:spPr>
      </p:pic>
      <p:sp>
        <p:nvSpPr>
          <p:cNvPr id="3" name="Content Placeholder 2"/>
          <p:cNvSpPr>
            <a:spLocks noGrp="1"/>
          </p:cNvSpPr>
          <p:nvPr>
            <p:ph sz="half" idx="1"/>
          </p:nvPr>
        </p:nvSpPr>
        <p:spPr>
          <a:xfrm>
            <a:off x="76200" y="5288853"/>
            <a:ext cx="8991600" cy="838200"/>
          </a:xfrm>
        </p:spPr>
        <p:txBody>
          <a:bodyPr>
            <a:noAutofit/>
          </a:bodyPr>
          <a:lstStyle/>
          <a:p>
            <a:pPr marL="0" indent="0">
              <a:buNone/>
            </a:pPr>
            <a:r>
              <a:rPr lang="en-US" sz="2200" dirty="0" smtClean="0"/>
              <a:t>What is the message of the cartoon? Which types of people would agree with the cartoon’s message? Who would disagree? Explain your thinking.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6</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Friday</a:t>
            </a:r>
            <a:endParaRPr lang="en-US" dirty="0"/>
          </a:p>
        </p:txBody>
      </p:sp>
    </p:spTree>
    <p:extLst>
      <p:ext uri="{BB962C8B-B14F-4D97-AF65-F5344CB8AC3E}">
        <p14:creationId xmlns:p14="http://schemas.microsoft.com/office/powerpoint/2010/main" val="20753927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7</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Image Credits Slide: Edd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6159</TotalTime>
  <Words>444</Words>
  <Application>Microsoft Macintosh PowerPoint</Application>
  <PresentationFormat>On-screen Show (4:3)</PresentationFormat>
  <Paragraphs>39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Hope Bentley;Emmett R. Mullins</dc:creator>
  <dc:description>Smart Skills - skills practice system</dc:description>
  <cp:lastModifiedBy>Tommy Lankford</cp:lastModifiedBy>
  <cp:revision>612</cp:revision>
  <cp:lastPrinted>2014-03-30T19:24:00Z</cp:lastPrinted>
  <dcterms:created xsi:type="dcterms:W3CDTF">2014-11-25T15:25:09Z</dcterms:created>
  <dcterms:modified xsi:type="dcterms:W3CDTF">2015-01-05T18:41:02Z</dcterms:modified>
</cp:coreProperties>
</file>