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91" r:id="rId3"/>
    <p:sldId id="387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>
        <p:scale>
          <a:sx n="116" d="100"/>
          <a:sy n="116" d="100"/>
        </p:scale>
        <p:origin x="-21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</a:t>
            </a:r>
            <a:r>
              <a:rPr lang="en-US" baseline="0" dirty="0" smtClean="0"/>
              <a:t> will vary. Sample: Louisiana’s Culture Regions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Sportsman’s Paradise,</a:t>
            </a:r>
            <a:r>
              <a:rPr lang="en-US" baseline="0" dirty="0" smtClean="0"/>
              <a:t> The Crossroads, Cajun Country, Greater New Orleans, and Plantation Country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that maps often use colors or patterns with a key (or legend) to help viewers understand the information on the map. </a:t>
            </a:r>
            <a:r>
              <a:rPr lang="en-US" baseline="0" dirty="0" smtClean="0"/>
              <a:t>Ask what other ways a map maker might differentiate regions besides the use of color (e.g. shades of gray, symbols, patterns, etc.).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 by school location and student. Students should</a:t>
            </a:r>
            <a:r>
              <a:rPr lang="en-US" baseline="0" dirty="0" smtClean="0"/>
              <a:t> be able to identify their school’s location and culture area and explain whether or not they believe the label matches </a:t>
            </a:r>
            <a:r>
              <a:rPr lang="en-US" baseline="0" smtClean="0"/>
              <a:t>their region.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smtClean="0"/>
              <a:t>Acadians</a:t>
            </a:r>
            <a:r>
              <a:rPr lang="en-US" baseline="0" dirty="0" smtClean="0"/>
              <a:t> </a:t>
            </a:r>
            <a:r>
              <a:rPr lang="en-US" baseline="0" dirty="0" smtClean="0"/>
              <a:t>settled in the southwestern region of Louisiana. We know this because the Cajun culture developed from the </a:t>
            </a:r>
            <a:r>
              <a:rPr lang="en-US" baseline="0" dirty="0" smtClean="0"/>
              <a:t>Acadian </a:t>
            </a:r>
            <a:r>
              <a:rPr lang="en-US" baseline="0" dirty="0" smtClean="0"/>
              <a:t>culture.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 among students. This</a:t>
            </a:r>
            <a:r>
              <a:rPr lang="en-US" baseline="0" dirty="0" smtClean="0"/>
              <a:t> might be a good opportunity to discuss the challenges and benefits of having a so many cultures represented in one state.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6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2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15000"/>
            <a:ext cx="8839200" cy="838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would be an appropriate title for this map?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4" name="Picture 3" descr="vis_10_LA-Cultural-Reg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0" y="707698"/>
            <a:ext cx="47691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91200"/>
            <a:ext cx="8839200" cy="838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are the five major cultural regions of Louisiana? How are they identified on the map?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vis_10_LA-Cultural-Reg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0" y="707698"/>
            <a:ext cx="4769155" cy="487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562600"/>
            <a:ext cx="8763000" cy="9144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In which cultural region is your </a:t>
            </a:r>
            <a:r>
              <a:rPr lang="en-US" sz="2200" dirty="0" smtClean="0"/>
              <a:t>school located? </a:t>
            </a:r>
            <a:r>
              <a:rPr lang="en-US" sz="2200" dirty="0" smtClean="0"/>
              <a:t>What characteristics of your school’s region are the same as its cultural region? Do you agree with the label? </a:t>
            </a:r>
            <a:r>
              <a:rPr lang="en-US" sz="2200" dirty="0" smtClean="0"/>
              <a:t>Is there a better label? 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7" name="Picture 6" descr="vis_10_LA-Cultural-Reg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0" y="707698"/>
            <a:ext cx="47691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Based on this map, which group of people settled in the southwestern region of Louisiana? How do you know?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7" name="Picture 6" descr="vis_10_LA-Cultural-Reg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0" y="707698"/>
            <a:ext cx="47691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91200"/>
            <a:ext cx="8839200" cy="838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are some challenges Louisiana’s government and people might face as a result of the different cultural regions?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7" name="Picture 6" descr="vis_10_LA-Cultural-Reg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0" y="707698"/>
            <a:ext cx="47691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6133</TotalTime>
  <Words>333</Words>
  <Application>Microsoft Macintosh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614</cp:revision>
  <cp:lastPrinted>2014-09-29T00:13:42Z</cp:lastPrinted>
  <dcterms:created xsi:type="dcterms:W3CDTF">2014-11-04T22:25:36Z</dcterms:created>
  <dcterms:modified xsi:type="dcterms:W3CDTF">2015-01-14T01:37:08Z</dcterms:modified>
</cp:coreProperties>
</file>