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8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7" autoAdjust="0"/>
    <p:restoredTop sz="89046" autoAdjust="0"/>
  </p:normalViewPr>
  <p:slideViewPr>
    <p:cSldViewPr>
      <p:cViewPr varScale="1">
        <p:scale>
          <a:sx n="93" d="100"/>
          <a:sy n="93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line graph. The X axis is displayin</a:t>
            </a:r>
            <a:r>
              <a:rPr lang="en-US" baseline="0" dirty="0" smtClean="0"/>
              <a:t>g the quantity (of goods) and the Y axis is displaying the price (of goods).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graph shows the relationship</a:t>
            </a:r>
            <a:r>
              <a:rPr lang="en-US" baseline="0" dirty="0" smtClean="0"/>
              <a:t> between the supply of and demand for goods.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described circumstances,</a:t>
            </a:r>
            <a:r>
              <a:rPr lang="en-US" baseline="0" dirty="0" smtClean="0"/>
              <a:t> prices would generally be low.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demand is high, the price of a good is high.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 business charges too much for</a:t>
            </a:r>
            <a:r>
              <a:rPr lang="en-US" baseline="0" dirty="0" smtClean="0"/>
              <a:t> a product, the demand will decrease. If a business produces too much for a product, the price will decrease. Businesses try to keep the quantity of goods at a level that they get a good price.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chart looks simple, but it represents some complex ideas. Take time to discuss how shrinking demand might cause the quantity of a good to drop, forcing the price downward. Conversely, increased demand may cause prices to rise, especially if the quantity of the good is in </a:t>
            </a:r>
            <a:r>
              <a:rPr lang="en-US" baseline="0" smtClean="0"/>
              <a:t>short supply.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7</a:t>
            </a:r>
          </a:p>
          <a:p>
            <a:pPr algn="r"/>
            <a:r>
              <a:rPr lang="en-US" sz="3200" b="1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Chart 2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What type of graph is this? What </a:t>
            </a:r>
            <a:r>
              <a:rPr lang="en-US" sz="2200" dirty="0" smtClean="0"/>
              <a:t>is</a:t>
            </a:r>
            <a:r>
              <a:rPr lang="en-US" sz="2200" dirty="0" smtClean="0"/>
              <a:t> the title of the X axis </a:t>
            </a:r>
            <a:r>
              <a:rPr lang="en-US" sz="2200" smtClean="0"/>
              <a:t>and </a:t>
            </a:r>
          </a:p>
          <a:p>
            <a:pPr marL="0" indent="0">
              <a:buNone/>
            </a:pPr>
            <a:r>
              <a:rPr lang="en-US" sz="2200" dirty="0" smtClean="0"/>
              <a:t>the Y axis?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6" name="Picture 5" descr="Supply and Demand Chart p76.jpg"/>
          <p:cNvPicPr>
            <a:picLocks noChangeAspect="1"/>
          </p:cNvPicPr>
          <p:nvPr/>
        </p:nvPicPr>
        <p:blipFill rotWithShape="1">
          <a:blip r:embed="rId3"/>
          <a:srcRect t="22010" b="18634"/>
          <a:stretch/>
        </p:blipFill>
        <p:spPr>
          <a:xfrm>
            <a:off x="762000" y="914400"/>
            <a:ext cx="7391400" cy="43872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is the purpose of this graph?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Tuesday</a:t>
            </a:r>
            <a:endParaRPr lang="en-US" dirty="0"/>
          </a:p>
        </p:txBody>
      </p:sp>
      <p:pic>
        <p:nvPicPr>
          <p:cNvPr id="7" name="Picture 6" descr="Supply and Demand Chart p76.jpg"/>
          <p:cNvPicPr>
            <a:picLocks noChangeAspect="1"/>
          </p:cNvPicPr>
          <p:nvPr/>
        </p:nvPicPr>
        <p:blipFill rotWithShape="1">
          <a:blip r:embed="rId3"/>
          <a:srcRect t="22010" b="18634"/>
          <a:stretch/>
        </p:blipFill>
        <p:spPr>
          <a:xfrm>
            <a:off x="762000" y="914400"/>
            <a:ext cx="7391400" cy="43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Study the graph. If demand is low, but quantity is high for a good, what would happen to the good’s price? 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7" name="Picture 6" descr="Supply and Demand Chart p76.jpg"/>
          <p:cNvPicPr>
            <a:picLocks noChangeAspect="1"/>
          </p:cNvPicPr>
          <p:nvPr/>
        </p:nvPicPr>
        <p:blipFill rotWithShape="1">
          <a:blip r:embed="rId3"/>
          <a:srcRect t="22010" b="18634"/>
          <a:stretch/>
        </p:blipFill>
        <p:spPr>
          <a:xfrm>
            <a:off x="762000" y="914400"/>
            <a:ext cx="7391400" cy="43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Based on the graph, what happens to the price of a good when there is a high demand but the quantity (supply) is low? 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7" name="Picture 6" descr="Supply and Demand Chart p76.jpg"/>
          <p:cNvPicPr>
            <a:picLocks noChangeAspect="1"/>
          </p:cNvPicPr>
          <p:nvPr/>
        </p:nvPicPr>
        <p:blipFill rotWithShape="1">
          <a:blip r:embed="rId3"/>
          <a:srcRect t="22010" b="18634"/>
          <a:stretch/>
        </p:blipFill>
        <p:spPr>
          <a:xfrm>
            <a:off x="762000" y="914400"/>
            <a:ext cx="7391400" cy="43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Why is it important for businesses to pay attention to supply and demand?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pic>
        <p:nvPicPr>
          <p:cNvPr id="7" name="Picture 6" descr="Supply and Demand Chart p76.jpg"/>
          <p:cNvPicPr>
            <a:picLocks noChangeAspect="1"/>
          </p:cNvPicPr>
          <p:nvPr/>
        </p:nvPicPr>
        <p:blipFill rotWithShape="1">
          <a:blip r:embed="rId3"/>
          <a:srcRect t="22010" b="18634"/>
          <a:stretch/>
        </p:blipFill>
        <p:spPr>
          <a:xfrm>
            <a:off x="762000" y="914400"/>
            <a:ext cx="7391400" cy="43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6126</TotalTime>
  <Words>327</Words>
  <Application>Microsoft Macintosh PowerPoint</Application>
  <PresentationFormat>On-screen Show (4:3)</PresentationFormat>
  <Paragraphs>32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Tommy Lankford</cp:lastModifiedBy>
  <cp:revision>620</cp:revision>
  <cp:lastPrinted>2014-03-30T19:24:00Z</cp:lastPrinted>
  <dcterms:created xsi:type="dcterms:W3CDTF">2014-11-10T01:04:12Z</dcterms:created>
  <dcterms:modified xsi:type="dcterms:W3CDTF">2015-01-05T19:03:17Z</dcterms:modified>
</cp:coreProperties>
</file>