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9"/>
  </p:notesMasterIdLst>
  <p:handoutMasterIdLst>
    <p:handoutMasterId r:id="rId10"/>
  </p:handoutMasterIdLst>
  <p:sldIdLst>
    <p:sldId id="259" r:id="rId2"/>
    <p:sldId id="387" r:id="rId3"/>
    <p:sldId id="391" r:id="rId4"/>
    <p:sldId id="388" r:id="rId5"/>
    <p:sldId id="389" r:id="rId6"/>
    <p:sldId id="390" r:id="rId7"/>
    <p:sldId id="31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F8D506"/>
    <a:srgbClr val="A20000"/>
    <a:srgbClr val="000000"/>
    <a:srgbClr val="2A63A8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81" autoAdjust="0"/>
    <p:restoredTop sz="89046" autoAdjust="0"/>
  </p:normalViewPr>
  <p:slideViewPr>
    <p:cSldViewPr>
      <p:cViewPr varScale="1">
        <p:scale>
          <a:sx n="135" d="100"/>
          <a:sy n="135" d="100"/>
        </p:scale>
        <p:origin x="-24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84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444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painting. It does not have</a:t>
            </a:r>
            <a:r>
              <a:rPr lang="en-US" baseline="0" dirty="0" smtClean="0"/>
              <a:t> the realistic look of a photograph. There is more color than a drawing. There seems to be an artist’s signature in the bottom left corner. 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 may include: people with horns on their heads</a:t>
            </a:r>
            <a:r>
              <a:rPr lang="en-US" baseline="0" dirty="0" smtClean="0"/>
              <a:t> who are wearing animal skins, one person with a pack, spears, mountains, rivers, clouds in the sky, grassy land, rolled pack looks like an animal skin, moccasins for shoes, etc. 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painting shows the Native Americans migrating</a:t>
            </a:r>
            <a:r>
              <a:rPr lang="en-US" baseline="0" dirty="0" smtClean="0"/>
              <a:t> across the land bridge from Siberia to Alaska.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Paleo</a:t>
            </a:r>
            <a:r>
              <a:rPr lang="en-US" dirty="0" smtClean="0"/>
              <a:t> people are featured </a:t>
            </a:r>
            <a:r>
              <a:rPr lang="en-US" dirty="0" smtClean="0"/>
              <a:t>in the painting. The spears are a clue to the culture group.</a:t>
            </a:r>
            <a:r>
              <a:rPr lang="en-US" baseline="0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 will vary.</a:t>
            </a:r>
            <a:r>
              <a:rPr lang="en-US" baseline="0" dirty="0" smtClean="0"/>
              <a:t> Students should be able to think of a title that would be symbolic in some way rather than just stating what’s in the picture. For instance, “Native Americans Walking” would be less effective as a title than “Looking Back.” 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58952" indent="-758952">
              <a:lnSpc>
                <a:spcPct val="80000"/>
              </a:lnSpc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952-5D3A-4424-A646-FA5679813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9FA8F0B-D33C-4076-B785-5A39BEA698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495800"/>
            <a:ext cx="75438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en-US" sz="48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Smart Skills</a:t>
            </a:r>
          </a:p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Week 8</a:t>
            </a:r>
          </a:p>
          <a:p>
            <a:pPr algn="r"/>
            <a:r>
              <a:rPr lang="en-US" sz="3200" b="1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Artifact 2</a:t>
            </a:r>
            <a:endParaRPr lang="en-US" sz="3200" b="1" dirty="0">
              <a:ln w="17780" cmpd="sng">
                <a:noFill/>
                <a:prstDash val="solid"/>
                <a:miter lim="800000"/>
              </a:ln>
              <a:solidFill>
                <a:srgbClr val="F8D50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4579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</a:t>
            </a:r>
            <a:r>
              <a:rPr lang="en-US" sz="100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2015 </a:t>
            </a:r>
            <a:r>
              <a:rPr lang="en-US" sz="1000" dirty="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Clairmont </a:t>
            </a: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934200" y="228600"/>
            <a:ext cx="1961565" cy="1961565"/>
            <a:chOff x="6786458" y="1071459"/>
            <a:chExt cx="1961565" cy="1961565"/>
          </a:xfrm>
          <a:effectLst>
            <a:glow rad="228600">
              <a:srgbClr val="FFFF00">
                <a:alpha val="40000"/>
              </a:srgbClr>
            </a:glow>
          </a:effectLst>
        </p:grpSpPr>
        <p:sp>
          <p:nvSpPr>
            <p:cNvPr id="7" name="Rectangle 6"/>
            <p:cNvSpPr/>
            <p:nvPr/>
          </p:nvSpPr>
          <p:spPr>
            <a:xfrm>
              <a:off x="7081440" y="1480741"/>
              <a:ext cx="13716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Seal_of_Louisiana_201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607130">
              <a:off x="6786458" y="1071459"/>
              <a:ext cx="1961565" cy="1961565"/>
            </a:xfrm>
            <a:prstGeom prst="rect">
              <a:avLst/>
            </a:prstGeom>
            <a:effectLst/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61" y="2438400"/>
            <a:ext cx="6754339" cy="198379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What type of artifact is this? What evidence do you have to support your answer? </a:t>
            </a:r>
            <a:endParaRPr lang="en-US" sz="2200" dirty="0" smtClean="0"/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pic>
        <p:nvPicPr>
          <p:cNvPr id="7" name="Picture 6" descr="Colonization painting p1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674954"/>
            <a:ext cx="5181600" cy="467122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/>
              <a:t>What do you notice in the photograph? List as many things as you can in two minutes. 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pic>
        <p:nvPicPr>
          <p:cNvPr id="6" name="Picture 5" descr="Colonization painting p1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674954"/>
            <a:ext cx="5181600" cy="467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4837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pic>
        <p:nvPicPr>
          <p:cNvPr id="6" name="Picture 5" descr="Colonization painting p1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674954"/>
            <a:ext cx="5181600" cy="4671226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04800" y="56388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What is the purpose of this painting?</a:t>
            </a:r>
          </a:p>
          <a:p>
            <a:pPr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8668074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Which prehistoric people are featured in the painting? </a:t>
            </a:r>
            <a:endParaRPr lang="en-US" sz="2200" dirty="0" smtClean="0"/>
          </a:p>
          <a:p>
            <a:pPr marL="0" indent="0" algn="ctr">
              <a:buNone/>
            </a:pPr>
            <a:r>
              <a:rPr lang="en-US" sz="2200" dirty="0" smtClean="0"/>
              <a:t>What evidence supports your answer?</a:t>
            </a:r>
            <a:endParaRPr lang="en-US" sz="2200" dirty="0" smtClean="0"/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pic>
        <p:nvPicPr>
          <p:cNvPr id="6" name="Picture 5" descr="Colonization painting p1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674954"/>
            <a:ext cx="5181600" cy="467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9921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What would be an appropriate, effective title for the painting? </a:t>
            </a:r>
            <a:r>
              <a:rPr lang="en-US" sz="2200" dirty="0" smtClean="0"/>
              <a:t>Defend your choice. </a:t>
            </a:r>
            <a:endParaRPr lang="en-US" sz="2200" dirty="0" smtClean="0"/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pic>
        <p:nvPicPr>
          <p:cNvPr id="6" name="Picture 5" descr="Colonization painting p1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674954"/>
            <a:ext cx="5181600" cy="467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9278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 Credits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Slide 1: Chris Miceli on Wikimedia Commons, Public Domain; Image Credits Slide: Edd Prince on Wikimedia Commons; maps copyright Clairmont Press; all others public domain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6172200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Shown here: Fontainebleau State Park</a:t>
            </a:r>
            <a:endParaRPr lang="en-US" sz="8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00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6146</TotalTime>
  <Words>307</Words>
  <Application>Microsoft Macintosh PowerPoint</Application>
  <PresentationFormat>On-screen Show (4:3)</PresentationFormat>
  <Paragraphs>30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Louisiana: Our History, Our Home</dc:title>
  <dc:subject>©2015 Clairmont Press</dc:subject>
  <dc:creator>Hope Bentley;Emmett R. Mullins</dc:creator>
  <dc:description>Smart Skills - skills practice system</dc:description>
  <cp:lastModifiedBy>Emmett Mullins</cp:lastModifiedBy>
  <cp:revision>614</cp:revision>
  <cp:lastPrinted>2014-03-30T19:24:00Z</cp:lastPrinted>
  <dcterms:created xsi:type="dcterms:W3CDTF">2014-11-13T01:14:26Z</dcterms:created>
  <dcterms:modified xsi:type="dcterms:W3CDTF">2015-01-02T20:42:44Z</dcterms:modified>
</cp:coreProperties>
</file>