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7" autoAdjust="0"/>
    <p:restoredTop sz="89046" autoAdjust="0"/>
  </p:normalViewPr>
  <p:slideViewPr>
    <p:cSldViewPr>
      <p:cViewPr varScale="1">
        <p:scale>
          <a:sx n="135" d="100"/>
          <a:sy n="135" d="100"/>
        </p:scale>
        <p:origin x="-2504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timeline shows the years 1762-1774. There are 12 years included</a:t>
            </a:r>
            <a:r>
              <a:rPr lang="en-US" baseline="0" dirty="0" smtClean="0"/>
              <a:t> in this timeline.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Crispus</a:t>
            </a:r>
            <a:r>
              <a:rPr lang="en-US" baseline="0" dirty="0" smtClean="0"/>
              <a:t> Attucks was killed at the Boston Massacre in 1770 three years before the Boston Tea Party.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title is correct because “prelude” means that the events lead to the American Revolution.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Treaty of Paris of 1783 is</a:t>
            </a:r>
            <a:r>
              <a:rPr lang="en-US" baseline="0" dirty="0" smtClean="0"/>
              <a:t> not an appropriate event for the time line because the title indicates that these events lead to the American Revolution. The treaty was at the end of the American Revolution.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</a:t>
            </a:r>
            <a:r>
              <a:rPr lang="en-US" dirty="0" smtClean="0"/>
              <a:t>vary.</a:t>
            </a:r>
            <a:r>
              <a:rPr lang="en-US" baseline="0" dirty="0" smtClean="0"/>
              <a:t> Students should be able to defend their thinking with information from the </a:t>
            </a:r>
            <a:r>
              <a:rPr lang="en-US" baseline="0" smtClean="0"/>
              <a:t>time line.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9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Timeline 2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date range for this timeline? </a:t>
            </a:r>
          </a:p>
          <a:p>
            <a:pPr marL="0" indent="0" algn="ctr">
              <a:buNone/>
            </a:pPr>
            <a:r>
              <a:rPr lang="en-US" sz="2200" dirty="0" smtClean="0"/>
              <a:t>How many years are included?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Prelude to the American Revolu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914400"/>
            <a:ext cx="7832725" cy="41687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91440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The following memorial was written for </a:t>
            </a:r>
            <a:r>
              <a:rPr lang="en-US" sz="2200" dirty="0" err="1" smtClean="0"/>
              <a:t>Crispus</a:t>
            </a:r>
            <a:r>
              <a:rPr lang="en-US" sz="2200" dirty="0" smtClean="0"/>
              <a:t> Attucks. What is the error? </a:t>
            </a:r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000" i="1" dirty="0" err="1" smtClean="0">
                <a:latin typeface="Times New Roman"/>
                <a:cs typeface="Times New Roman"/>
              </a:rPr>
              <a:t>Crispus</a:t>
            </a:r>
            <a:r>
              <a:rPr lang="en-US" sz="2000" i="1" dirty="0" smtClean="0">
                <a:latin typeface="Times New Roman"/>
                <a:cs typeface="Times New Roman"/>
              </a:rPr>
              <a:t> Attucks is considered to be the first American killed in the American Revolution. Attucks was of African heritage and died in the streets of Boston – killed by British soldiers in what became known as the Boston Massacre. He was known as a participant in the Boston Tea Party, and his grave may be visited today in Boston, Massachusetts. 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Prelude to the American Revolution.png"/>
          <p:cNvPicPr>
            <a:picLocks noChangeAspect="1"/>
          </p:cNvPicPr>
          <p:nvPr/>
        </p:nvPicPr>
        <p:blipFill rotWithShape="1">
          <a:blip r:embed="rId3"/>
          <a:srcRect b="34828"/>
          <a:stretch/>
        </p:blipFill>
        <p:spPr>
          <a:xfrm>
            <a:off x="701675" y="914400"/>
            <a:ext cx="7832725" cy="27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810000"/>
            <a:ext cx="8839200" cy="2514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The time line title mentions the American Revolution. However, the American Revolution began in 1776. </a:t>
            </a:r>
            <a:r>
              <a:rPr lang="en-US" sz="2200" dirty="0" smtClean="0"/>
              <a:t>Is the title incorrect? Explain your thinking. Suggest a new title, if needed.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Prelude to the American Revolution.png"/>
          <p:cNvPicPr>
            <a:picLocks noChangeAspect="1"/>
          </p:cNvPicPr>
          <p:nvPr/>
        </p:nvPicPr>
        <p:blipFill rotWithShape="1">
          <a:blip r:embed="rId3"/>
          <a:srcRect b="34603"/>
          <a:stretch/>
        </p:blipFill>
        <p:spPr>
          <a:xfrm>
            <a:off x="701675" y="914400"/>
            <a:ext cx="7832725" cy="27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4114800"/>
            <a:ext cx="89916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The Treaty of Paris of 1783 officially ended the American Revolution. Where would this event be placed on the time line? Should it have been included?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Prelude to the American Revolution.png"/>
          <p:cNvPicPr>
            <a:picLocks noChangeAspect="1"/>
          </p:cNvPicPr>
          <p:nvPr/>
        </p:nvPicPr>
        <p:blipFill rotWithShape="1">
          <a:blip r:embed="rId3"/>
          <a:srcRect b="32572"/>
          <a:stretch/>
        </p:blipFill>
        <p:spPr>
          <a:xfrm>
            <a:off x="701675" y="914400"/>
            <a:ext cx="7832725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105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Based on the timeline, would you classify the years before the American Revolution as peaceful? </a:t>
            </a:r>
            <a:r>
              <a:rPr lang="en-US" sz="2200" dirty="0" smtClean="0"/>
              <a:t>Explain your thinking?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Prelude to the American Revolu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914400"/>
            <a:ext cx="7832725" cy="41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6226</TotalTime>
  <Words>351</Words>
  <Application>Microsoft Macintosh PowerPoint</Application>
  <PresentationFormat>On-screen Show (4:3)</PresentationFormat>
  <Paragraphs>32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617</cp:revision>
  <cp:lastPrinted>2014-03-30T19:24:00Z</cp:lastPrinted>
  <dcterms:created xsi:type="dcterms:W3CDTF">2014-11-25T01:06:35Z</dcterms:created>
  <dcterms:modified xsi:type="dcterms:W3CDTF">2015-01-02T22:52:25Z</dcterms:modified>
</cp:coreProperties>
</file>