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9"/>
  </p:notesMasterIdLst>
  <p:handoutMasterIdLst>
    <p:handoutMasterId r:id="rId10"/>
  </p:handoutMasterIdLst>
  <p:sldIdLst>
    <p:sldId id="259" r:id="rId2"/>
    <p:sldId id="387" r:id="rId3"/>
    <p:sldId id="391" r:id="rId4"/>
    <p:sldId id="388" r:id="rId5"/>
    <p:sldId id="389" r:id="rId6"/>
    <p:sldId id="390" r:id="rId7"/>
    <p:sldId id="31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4" autoAdjust="0"/>
    <p:restoredTop sz="89046" autoAdjust="0"/>
  </p:normalViewPr>
  <p:slideViewPr>
    <p:cSldViewPr>
      <p:cViewPr varScale="1">
        <p:scale>
          <a:sx n="93" d="100"/>
          <a:sy n="93" d="100"/>
        </p:scale>
        <p:origin x="-776" y="-10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1/5/15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dirty="0"/>
          </a:p>
        </p:txBody>
      </p:sp>
    </p:spTree>
    <p:extLst>
      <p:ext uri="{BB962C8B-B14F-4D97-AF65-F5344CB8AC3E}">
        <p14:creationId xmlns:p14="http://schemas.microsoft.com/office/powerpoint/2010/main" val="2873284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dirty="0"/>
          </a:p>
        </p:txBody>
      </p:sp>
    </p:spTree>
    <p:extLst>
      <p:ext uri="{BB962C8B-B14F-4D97-AF65-F5344CB8AC3E}">
        <p14:creationId xmlns:p14="http://schemas.microsoft.com/office/powerpoint/2010/main" val="15175444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objects:</a:t>
            </a:r>
            <a:r>
              <a:rPr lang="en-US" baseline="0" dirty="0" smtClean="0"/>
              <a:t> white building (plantation house?) with tents in the front; burned houses with only a chimney, sunken ships in a river, bare tree</a:t>
            </a:r>
          </a:p>
          <a:p>
            <a:r>
              <a:rPr lang="en-US" dirty="0" smtClean="0"/>
              <a:t>The people in the cartoon are US</a:t>
            </a:r>
            <a:r>
              <a:rPr lang="en-US" baseline="0" dirty="0" smtClean="0"/>
              <a:t> soldiers, a man, and a woman. The woman represents the Old South, and the man represents carpetbaggers. </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woman is carrying the man, who is being guarded</a:t>
            </a:r>
            <a:r>
              <a:rPr lang="en-US" baseline="0" dirty="0" smtClean="0"/>
              <a:t> by the soldiers. The woman’s struggle to carry the man represents the South’s struggle with carpetbaggers after the Civil War.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woman’s dress says Solid South.</a:t>
            </a:r>
            <a:r>
              <a:rPr lang="en-US" baseline="0" dirty="0" smtClean="0"/>
              <a:t> The carpetbag says carpetbag and bayonet rule. The paper in the carpetbag says rule or ruin. Students answers will vary.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foreground of the cartoon are the main characters in color. In the background are ruined steamboats and burned down plantation houses in black and white.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answers will</a:t>
            </a:r>
            <a:r>
              <a:rPr lang="en-US" baseline="0" dirty="0" smtClean="0"/>
              <a:t> vary, but they should come to the mention that the cartoonist is making a point that the carpetbaggers are crushing the South. People of the South (former plantation owners) would agree with the cartoon. The carpetbaggers from the North would disagree with the unflattering portrayal of themselves.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1/5/15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dirty="0"/>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1/5/15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dirty="0"/>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1/5/15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181588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4800" b="1" dirty="0" smtClean="0">
                <a:ln w="17780" cmpd="sng">
                  <a:noFill/>
                  <a:prstDash val="solid"/>
                  <a:miter lim="800000"/>
                </a:ln>
                <a:solidFill>
                  <a:srgbClr val="F8D506"/>
                </a:solidFill>
                <a:effectLst>
                  <a:outerShdw blurRad="55000" dist="50800" dir="5400000" algn="tl">
                    <a:srgbClr val="000000">
                      <a:alpha val="33000"/>
                    </a:srgbClr>
                  </a:outerShdw>
                </a:effectLst>
              </a:rPr>
              <a:t>Smart Skills</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Week 10</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Political Cartoon 2</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661" y="2438400"/>
            <a:ext cx="6754339" cy="1983792"/>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Study the cartoon. </a:t>
            </a:r>
            <a:r>
              <a:rPr lang="en-US" sz="2200" dirty="0"/>
              <a:t>What </a:t>
            </a:r>
            <a:r>
              <a:rPr lang="en-US" sz="2200" dirty="0" smtClean="0"/>
              <a:t>objects </a:t>
            </a:r>
            <a:r>
              <a:rPr lang="en-US" sz="2200" dirty="0"/>
              <a:t>can you find? </a:t>
            </a:r>
          </a:p>
          <a:p>
            <a:pPr marL="0" indent="0" algn="ctr">
              <a:buNone/>
            </a:pPr>
            <a:r>
              <a:rPr lang="en-US" sz="2200" dirty="0" smtClean="0"/>
              <a:t>Who are the people in the cartoon? Who do they represent? </a:t>
            </a: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Monday</a:t>
            </a:r>
            <a:endParaRPr lang="en-US" dirty="0"/>
          </a:p>
        </p:txBody>
      </p:sp>
      <p:pic>
        <p:nvPicPr>
          <p:cNvPr id="6" name="Picture 5" descr="Carpetbagger p308.jpg"/>
          <p:cNvPicPr>
            <a:picLocks noChangeAspect="1"/>
          </p:cNvPicPr>
          <p:nvPr/>
        </p:nvPicPr>
        <p:blipFill>
          <a:blip r:embed="rId3"/>
          <a:stretch>
            <a:fillRect/>
          </a:stretch>
        </p:blipFill>
        <p:spPr>
          <a:xfrm>
            <a:off x="2286000" y="685800"/>
            <a:ext cx="3962400" cy="4661427"/>
          </a:xfrm>
          <a:prstGeom prst="rect">
            <a:avLst/>
          </a:prstGeom>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marL="0" indent="0" algn="ctr">
              <a:buNone/>
            </a:pPr>
            <a:r>
              <a:rPr lang="en-US" sz="2200" dirty="0" smtClean="0"/>
              <a:t>What actions are taking place in the cartoon? What do they symbolize?</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Tuesday</a:t>
            </a:r>
            <a:endParaRPr lang="en-US" dirty="0"/>
          </a:p>
        </p:txBody>
      </p:sp>
      <p:pic>
        <p:nvPicPr>
          <p:cNvPr id="6" name="Picture 5" descr="Carpetbagger p308.jpg"/>
          <p:cNvPicPr>
            <a:picLocks noChangeAspect="1"/>
          </p:cNvPicPr>
          <p:nvPr/>
        </p:nvPicPr>
        <p:blipFill>
          <a:blip r:embed="rId3"/>
          <a:stretch>
            <a:fillRect/>
          </a:stretch>
        </p:blipFill>
        <p:spPr>
          <a:xfrm>
            <a:off x="2286000" y="685800"/>
            <a:ext cx="3962400" cy="4661427"/>
          </a:xfrm>
          <a:prstGeom prst="rect">
            <a:avLst/>
          </a:prstGeom>
        </p:spPr>
      </p:pic>
    </p:spTree>
    <p:extLst>
      <p:ext uri="{BB962C8B-B14F-4D97-AF65-F5344CB8AC3E}">
        <p14:creationId xmlns:p14="http://schemas.microsoft.com/office/powerpoint/2010/main" val="42585483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algn="ctr">
              <a:buNone/>
            </a:pPr>
            <a:r>
              <a:rPr lang="en-US" sz="2200" dirty="0" smtClean="0"/>
              <a:t>What are the different phrases in this cartoon? Which of them do you think is the most important?</a:t>
            </a: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Wednesday</a:t>
            </a:r>
            <a:endParaRPr lang="en-US" dirty="0"/>
          </a:p>
        </p:txBody>
      </p:sp>
      <p:pic>
        <p:nvPicPr>
          <p:cNvPr id="6" name="Picture 5" descr="Carpetbagger p308.jpg"/>
          <p:cNvPicPr>
            <a:picLocks noChangeAspect="1"/>
          </p:cNvPicPr>
          <p:nvPr/>
        </p:nvPicPr>
        <p:blipFill>
          <a:blip r:embed="rId3"/>
          <a:stretch>
            <a:fillRect/>
          </a:stretch>
        </p:blipFill>
        <p:spPr>
          <a:xfrm>
            <a:off x="2286000" y="685800"/>
            <a:ext cx="3962400" cy="4661427"/>
          </a:xfrm>
          <a:prstGeom prst="rect">
            <a:avLst/>
          </a:prstGeom>
        </p:spPr>
      </p:pic>
    </p:spTree>
    <p:extLst>
      <p:ext uri="{BB962C8B-B14F-4D97-AF65-F5344CB8AC3E}">
        <p14:creationId xmlns:p14="http://schemas.microsoft.com/office/powerpoint/2010/main" val="158668074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86400"/>
            <a:ext cx="8839200" cy="838200"/>
          </a:xfrm>
        </p:spPr>
        <p:txBody>
          <a:bodyPr>
            <a:noAutofit/>
          </a:bodyPr>
          <a:lstStyle/>
          <a:p>
            <a:pPr algn="ctr">
              <a:buNone/>
            </a:pPr>
            <a:r>
              <a:rPr lang="en-US" sz="2200" dirty="0" smtClean="0"/>
              <a:t>Compare and contrast the objects in the front of the cartoon with the objects in the background.</a:t>
            </a:r>
          </a:p>
          <a:p>
            <a:pPr>
              <a:buNone/>
            </a:pPr>
            <a:endParaRPr lang="en-US" sz="2200"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5</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Thursday</a:t>
            </a:r>
            <a:endParaRPr lang="en-US" dirty="0"/>
          </a:p>
        </p:txBody>
      </p:sp>
      <p:pic>
        <p:nvPicPr>
          <p:cNvPr id="6" name="Picture 5" descr="Carpetbagger p308.jpg"/>
          <p:cNvPicPr>
            <a:picLocks noChangeAspect="1"/>
          </p:cNvPicPr>
          <p:nvPr/>
        </p:nvPicPr>
        <p:blipFill>
          <a:blip r:embed="rId3"/>
          <a:stretch>
            <a:fillRect/>
          </a:stretch>
        </p:blipFill>
        <p:spPr>
          <a:xfrm>
            <a:off x="2286000" y="685800"/>
            <a:ext cx="3962400" cy="4661427"/>
          </a:xfrm>
          <a:prstGeom prst="rect">
            <a:avLst/>
          </a:prstGeom>
        </p:spPr>
      </p:pic>
    </p:spTree>
    <p:extLst>
      <p:ext uri="{BB962C8B-B14F-4D97-AF65-F5344CB8AC3E}">
        <p14:creationId xmlns:p14="http://schemas.microsoft.com/office/powerpoint/2010/main" val="24665992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5410200"/>
            <a:ext cx="8839200" cy="838200"/>
          </a:xfrm>
        </p:spPr>
        <p:txBody>
          <a:bodyPr>
            <a:noAutofit/>
          </a:bodyPr>
          <a:lstStyle/>
          <a:p>
            <a:pPr marL="0" indent="0" algn="ctr">
              <a:buNone/>
            </a:pPr>
            <a:r>
              <a:rPr lang="en-US" sz="2200" dirty="0" smtClean="0"/>
              <a:t>What is the message of the cartoon? Which types of people would agree with the cartoon’s message? Who would disagree? Explain your thinking. </a:t>
            </a:r>
          </a:p>
        </p:txBody>
      </p:sp>
      <p:sp>
        <p:nvSpPr>
          <p:cNvPr id="5" name="Slide Number Placeholder 4"/>
          <p:cNvSpPr>
            <a:spLocks noGrp="1"/>
          </p:cNvSpPr>
          <p:nvPr>
            <p:ph type="sldNum" sz="quarter" idx="12"/>
          </p:nvPr>
        </p:nvSpPr>
        <p:spPr/>
        <p:txBody>
          <a:bodyPr/>
          <a:lstStyle/>
          <a:p>
            <a:fld id="{5B75B92E-C504-4F72-91D6-D83D77D1C380}" type="slidenum">
              <a:rPr lang="en-US" smtClean="0"/>
              <a:pPr/>
              <a:t>6</a:t>
            </a:fld>
            <a:endParaRPr lang="en-US" dirty="0"/>
          </a:p>
        </p:txBody>
      </p:sp>
      <p:sp>
        <p:nvSpPr>
          <p:cNvPr id="2" name="Title 1"/>
          <p:cNvSpPr>
            <a:spLocks noGrp="1"/>
          </p:cNvSpPr>
          <p:nvPr>
            <p:ph type="title"/>
          </p:nvPr>
        </p:nvSpPr>
        <p:spPr>
          <a:xfrm>
            <a:off x="457200" y="0"/>
            <a:ext cx="8229600" cy="685800"/>
          </a:xfrm>
        </p:spPr>
        <p:txBody>
          <a:bodyPr>
            <a:normAutofit fontScale="90000"/>
          </a:bodyPr>
          <a:lstStyle/>
          <a:p>
            <a:r>
              <a:rPr lang="en-US" dirty="0" smtClean="0"/>
              <a:t>Friday</a:t>
            </a:r>
            <a:endParaRPr lang="en-US" dirty="0"/>
          </a:p>
        </p:txBody>
      </p:sp>
      <p:pic>
        <p:nvPicPr>
          <p:cNvPr id="6" name="Picture 5" descr="Carpetbagger p308.jpg"/>
          <p:cNvPicPr>
            <a:picLocks noChangeAspect="1"/>
          </p:cNvPicPr>
          <p:nvPr/>
        </p:nvPicPr>
        <p:blipFill>
          <a:blip r:embed="rId3"/>
          <a:stretch>
            <a:fillRect/>
          </a:stretch>
        </p:blipFill>
        <p:spPr>
          <a:xfrm>
            <a:off x="2286000" y="685800"/>
            <a:ext cx="3962400" cy="4661427"/>
          </a:xfrm>
          <a:prstGeom prst="rect">
            <a:avLst/>
          </a:prstGeom>
        </p:spPr>
      </p:pic>
    </p:spTree>
    <p:extLst>
      <p:ext uri="{BB962C8B-B14F-4D97-AF65-F5344CB8AC3E}">
        <p14:creationId xmlns:p14="http://schemas.microsoft.com/office/powerpoint/2010/main" val="207539278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7</a:t>
            </a:fld>
            <a:endParaRPr lang="en-US" dirty="0"/>
          </a:p>
        </p:txBody>
      </p:sp>
      <p:sp>
        <p:nvSpPr>
          <p:cNvPr id="5" name="TextBox 4"/>
          <p:cNvSpPr txBox="1"/>
          <p:nvPr/>
        </p:nvSpPr>
        <p:spPr>
          <a:xfrm>
            <a:off x="533400" y="36576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Miceli on Wikimedia Commons, Public Domain; Image Credits Slide: Edd Prince on Wikimedia Commons; maps copyright Clairmont Press;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6105</TotalTime>
  <Words>372</Words>
  <Application>Microsoft Macintosh PowerPoint</Application>
  <PresentationFormat>On-screen Show (4:3)</PresentationFormat>
  <Paragraphs>31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Hope Bentley;Emmett R. Mullins</dc:creator>
  <dc:description>Smart Skills - skills practice system</dc:description>
  <cp:lastModifiedBy>Tommy Lankford</cp:lastModifiedBy>
  <cp:revision>611</cp:revision>
  <cp:lastPrinted>2014-03-30T19:24:00Z</cp:lastPrinted>
  <dcterms:created xsi:type="dcterms:W3CDTF">2014-11-26T19:01:49Z</dcterms:created>
  <dcterms:modified xsi:type="dcterms:W3CDTF">2015-01-05T15:57:55Z</dcterms:modified>
</cp:coreProperties>
</file>