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93" d="100"/>
          <a:sy n="93" d="100"/>
        </p:scale>
        <p:origin x="-77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</a:t>
            </a:r>
            <a:r>
              <a:rPr lang="en-US" baseline="0" dirty="0" smtClean="0"/>
              <a:t> of the map is to show the different routes used by French explorers in Louisiana.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color represents the different French explorers’ paths</a:t>
            </a:r>
            <a:r>
              <a:rPr lang="en-US" baseline="0" dirty="0" smtClean="0"/>
              <a:t> through Louisiana.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the first part of Louisiana where ships sailing from France would reach. This was also</a:t>
            </a:r>
            <a:r>
              <a:rPr lang="en-US" baseline="0" dirty="0" smtClean="0"/>
              <a:t> the mouth of the Mississippi River which was a natural transportation route.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Tonti</a:t>
            </a:r>
            <a:r>
              <a:rPr lang="en-US" baseline="0" dirty="0" smtClean="0"/>
              <a:t> explored the Mississippi and </a:t>
            </a:r>
            <a:r>
              <a:rPr lang="en-US" baseline="0" smtClean="0"/>
              <a:t>Red Rivers.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</a:t>
            </a:r>
            <a:r>
              <a:rPr lang="en-US" baseline="0" dirty="0" smtClean="0"/>
              <a:t> will vary. Students should choose a title that reflects the content of the map and explain their choice. “French Exploration of Louisiana” would be more appropriate than </a:t>
            </a:r>
            <a:r>
              <a:rPr lang="en-US" baseline="0" smtClean="0"/>
              <a:t>“Explorers Map”.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11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Map 3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the map?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do the different colors on the map mean?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did all of the explorers begin their explorations on the southeastern coast?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Which two rivers </a:t>
            </a:r>
            <a:r>
              <a:rPr lang="en-US" sz="2200" smtClean="0"/>
              <a:t>did </a:t>
            </a:r>
            <a:r>
              <a:rPr lang="en-US" sz="2200" smtClean="0"/>
              <a:t>Tonti </a:t>
            </a:r>
            <a:r>
              <a:rPr lang="en-US" sz="2200" dirty="0" smtClean="0"/>
              <a:t>explore?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would be an appropriate title for the map? Defend your thinking. 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6" name="Picture 5" descr="Louisiana Explorers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85800"/>
            <a:ext cx="4800600" cy="47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6119</TotalTime>
  <Words>219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Tommy Lankford</cp:lastModifiedBy>
  <cp:revision>608</cp:revision>
  <cp:lastPrinted>2014-03-30T19:24:00Z</cp:lastPrinted>
  <dcterms:created xsi:type="dcterms:W3CDTF">2014-11-04T22:38:10Z</dcterms:created>
  <dcterms:modified xsi:type="dcterms:W3CDTF">2015-01-05T16:00:45Z</dcterms:modified>
</cp:coreProperties>
</file>