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9"/>
  </p:notesMasterIdLst>
  <p:handoutMasterIdLst>
    <p:handoutMasterId r:id="rId10"/>
  </p:handoutMasterIdLst>
  <p:sldIdLst>
    <p:sldId id="259" r:id="rId2"/>
    <p:sldId id="387" r:id="rId3"/>
    <p:sldId id="391" r:id="rId4"/>
    <p:sldId id="388" r:id="rId5"/>
    <p:sldId id="389" r:id="rId6"/>
    <p:sldId id="390" r:id="rId7"/>
    <p:sldId id="31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F8D506"/>
    <a:srgbClr val="A20000"/>
    <a:srgbClr val="000000"/>
    <a:srgbClr val="2A63A8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4" autoAdjust="0"/>
    <p:restoredTop sz="89046" autoAdjust="0"/>
  </p:normalViewPr>
  <p:slideViewPr>
    <p:cSldViewPr>
      <p:cViewPr varScale="1">
        <p:scale>
          <a:sx n="93" d="100"/>
          <a:sy n="93" d="100"/>
        </p:scale>
        <p:origin x="-776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1/5/15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84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1/5/15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444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graph is a column, or bar, graph. The X axis is showing the years,</a:t>
            </a:r>
            <a:r>
              <a:rPr lang="en-US" baseline="0" dirty="0" smtClean="0"/>
              <a:t> from 2004-2013.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purpose of the graph is to show the gross</a:t>
            </a:r>
            <a:r>
              <a:rPr lang="en-US" baseline="0" dirty="0" smtClean="0"/>
              <a:t> domestic product of the United States. The overall trend is that the GDP of the United States is increasing.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U.S. gross</a:t>
            </a:r>
            <a:r>
              <a:rPr lang="en-US" baseline="0" dirty="0" smtClean="0"/>
              <a:t> domestic product in 2013 was $16,797,000,000,000. Students should understand that the totals on the graph are in “billions of U.S. dollars”. 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GDP decreased</a:t>
            </a:r>
            <a:r>
              <a:rPr lang="en-US" baseline="0" dirty="0" smtClean="0"/>
              <a:t> from 2008-2009 because the economy went into recession. The decrease in the GDP reflected the loss of jobs or pay cuts many Americans experienced, and the closing of companies as a result of the economic slowdown.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Answers will vary. Possible answers include: the</a:t>
            </a:r>
            <a:r>
              <a:rPr lang="en-US" baseline="0" dirty="0" smtClean="0"/>
              <a:t> GDP shows the strength of a country’s economy, which might influence a business owner’s decision to set-up a business there or sell their </a:t>
            </a:r>
            <a:r>
              <a:rPr lang="en-US" baseline="0" smtClean="0"/>
              <a:t>products there.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1/5/15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758952" indent="-758952">
              <a:lnSpc>
                <a:spcPct val="80000"/>
              </a:lnSpc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1/5/15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1/5/15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952-5D3A-4424-A646-FA5679813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1/5/15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1/5/15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1/5/15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F9FA8F0B-D33C-4076-B785-5A39BEA698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4495800"/>
            <a:ext cx="75438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en-US" sz="48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Smart Skills</a:t>
            </a:r>
          </a:p>
          <a:p>
            <a:pPr algn="r"/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Week 12</a:t>
            </a:r>
          </a:p>
          <a:p>
            <a:pPr algn="r"/>
            <a:r>
              <a:rPr lang="en-US" sz="3200" b="1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Chart 3</a:t>
            </a:r>
            <a:endParaRPr lang="en-US" sz="3200" b="1" dirty="0">
              <a:ln w="17780" cmpd="sng">
                <a:noFill/>
                <a:prstDash val="solid"/>
                <a:miter lim="800000"/>
              </a:ln>
              <a:solidFill>
                <a:srgbClr val="F8D50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4579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</a:t>
            </a:r>
            <a:r>
              <a:rPr lang="en-US" sz="100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2015 </a:t>
            </a:r>
            <a:r>
              <a:rPr lang="en-US" sz="1000" dirty="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Clairmont </a:t>
            </a: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Press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934200" y="228600"/>
            <a:ext cx="1961565" cy="1961565"/>
            <a:chOff x="6786458" y="1071459"/>
            <a:chExt cx="1961565" cy="1961565"/>
          </a:xfrm>
          <a:effectLst>
            <a:glow rad="228600">
              <a:srgbClr val="FFFF00">
                <a:alpha val="40000"/>
              </a:srgbClr>
            </a:glow>
          </a:effectLst>
        </p:grpSpPr>
        <p:sp>
          <p:nvSpPr>
            <p:cNvPr id="7" name="Rectangle 6"/>
            <p:cNvSpPr/>
            <p:nvPr/>
          </p:nvSpPr>
          <p:spPr>
            <a:xfrm>
              <a:off x="7081440" y="1480741"/>
              <a:ext cx="1371600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Seal_of_Louisiana_201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607130">
              <a:off x="6786458" y="1071459"/>
              <a:ext cx="1961565" cy="1961565"/>
            </a:xfrm>
            <a:prstGeom prst="rect">
              <a:avLst/>
            </a:prstGeom>
            <a:effectLst/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661" y="2438400"/>
            <a:ext cx="6754339" cy="198379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What type of graph is this? What is the X axis showing?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pic>
        <p:nvPicPr>
          <p:cNvPr id="6" name="Picture 5" descr="US GDP p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50" y="704850"/>
            <a:ext cx="4629150" cy="462915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What is the purpose of this graph? What is the overall trend?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pic>
        <p:nvPicPr>
          <p:cNvPr id="6" name="Picture 5" descr="US GDP p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50" y="704850"/>
            <a:ext cx="462915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4837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4800600"/>
            <a:ext cx="8991600" cy="152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The gross domestic product is the total value of goods and services produced in one country in one year</a:t>
            </a:r>
            <a:r>
              <a:rPr lang="en-US" sz="2400" dirty="0" smtClean="0"/>
              <a:t>. What was the gross domestic product of the U.S. in 2013? </a:t>
            </a:r>
            <a:endParaRPr lang="en-US" sz="2400" dirty="0"/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pic>
        <p:nvPicPr>
          <p:cNvPr id="6" name="Picture 5" descr="US GDP p98.jpg"/>
          <p:cNvPicPr>
            <a:picLocks noChangeAspect="1"/>
          </p:cNvPicPr>
          <p:nvPr/>
        </p:nvPicPr>
        <p:blipFill rotWithShape="1">
          <a:blip r:embed="rId3"/>
          <a:srcRect b="15241"/>
          <a:stretch/>
        </p:blipFill>
        <p:spPr>
          <a:xfrm>
            <a:off x="2152650" y="704850"/>
            <a:ext cx="4629150" cy="392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8074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An economic recession began in the United </a:t>
            </a:r>
            <a:r>
              <a:rPr lang="en-US" sz="2200" dirty="0" smtClean="0"/>
              <a:t>States </a:t>
            </a:r>
            <a:r>
              <a:rPr lang="en-US" sz="2200" dirty="0" smtClean="0"/>
              <a:t>in 2008. What evidence of the recession is shown by this graph? 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pic>
        <p:nvPicPr>
          <p:cNvPr id="6" name="Picture 5" descr="US GDP p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50" y="704850"/>
            <a:ext cx="462915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9921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Imagine you are a foreign business owner. Why would you be interested in the GDP of a country?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pic>
        <p:nvPicPr>
          <p:cNvPr id="6" name="Picture 5" descr="US GDP p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50" y="704850"/>
            <a:ext cx="4629150" cy="4629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09158" y="566971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39278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6576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 Credits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Slide 1: Chris Miceli on Wikimedia Commons, Public Domain; Image Credits Slide: Edd Prince on Wikimedia Commons; maps copyright Clairmont Press; all others public domain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6172200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Shown here: Fontainebleau State Park</a:t>
            </a:r>
            <a:endParaRPr lang="en-US" sz="8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C000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6135</TotalTime>
  <Words>331</Words>
  <Application>Microsoft Macintosh PowerPoint</Application>
  <PresentationFormat>On-screen Show (4:3)</PresentationFormat>
  <Paragraphs>29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Monday</vt:lpstr>
      <vt:lpstr>Tuesday</vt:lpstr>
      <vt:lpstr>Wednesday</vt:lpstr>
      <vt:lpstr>Thursday</vt:lpstr>
      <vt:lpstr>Friday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Louisiana: Our History, Our Home</dc:title>
  <dc:subject>©2015 Clairmont Press</dc:subject>
  <dc:creator>Hope Bentley;Emmett R. Mullins</dc:creator>
  <dc:description>Smart Skills - skills practice system</dc:description>
  <cp:lastModifiedBy>Tommy Lankford</cp:lastModifiedBy>
  <cp:revision>618</cp:revision>
  <cp:lastPrinted>2014-03-30T19:24:00Z</cp:lastPrinted>
  <dcterms:created xsi:type="dcterms:W3CDTF">2014-11-10T01:10:38Z</dcterms:created>
  <dcterms:modified xsi:type="dcterms:W3CDTF">2015-01-05T16:04:50Z</dcterms:modified>
</cp:coreProperties>
</file>