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387" r:id="rId3"/>
    <p:sldId id="388" r:id="rId4"/>
    <p:sldId id="391" r:id="rId5"/>
    <p:sldId id="389" r:id="rId6"/>
    <p:sldId id="390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5" autoAdjust="0"/>
    <p:restoredTop sz="89046" autoAdjust="0"/>
  </p:normalViewPr>
  <p:slideViewPr>
    <p:cSldViewPr>
      <p:cViewPr varScale="1">
        <p:scale>
          <a:sx n="135" d="100"/>
          <a:sy n="135" d="100"/>
        </p:scale>
        <p:origin x="-2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timeline</a:t>
            </a:r>
            <a:r>
              <a:rPr lang="en-US" baseline="0" dirty="0" smtClean="0"/>
              <a:t> shows the years 1795-1825 and shows 30 years.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Napoleon was the emperor</a:t>
            </a:r>
            <a:r>
              <a:rPr lang="en-US" baseline="0" dirty="0" smtClean="0"/>
              <a:t> of France for 11 years.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Students’ answers</a:t>
            </a:r>
            <a:r>
              <a:rPr lang="en-US" baseline="0" dirty="0" smtClean="0"/>
              <a:t> could include: the War of 1812, Louisiana Purchase, duel of Alexander Hamilton and Aaron Burr, and the end of the slave trade in the United States</a:t>
            </a:r>
            <a:r>
              <a:rPr lang="en-US" baseline="0" dirty="0" smtClean="0"/>
              <a:t>.</a:t>
            </a:r>
            <a:r>
              <a:rPr lang="en-US" baseline="0" dirty="0"/>
              <a:t> </a:t>
            </a:r>
            <a:endParaRPr lang="en-US" baseline="0" dirty="0" smtClean="0"/>
          </a:p>
          <a:p>
            <a:r>
              <a:rPr lang="en-US" baseline="0" dirty="0" smtClean="0"/>
              <a:t>Students may need access to reference materials to answer the question.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</a:t>
            </a:r>
            <a:r>
              <a:rPr lang="en-US" baseline="0" dirty="0" smtClean="0"/>
              <a:t> will vary, but students should generally say that the invasion was a failure.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 </a:t>
            </a:r>
            <a:r>
              <a:rPr lang="en-US" smtClean="0"/>
              <a:t>will vary.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 Skills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Week 14</a:t>
            </a:r>
          </a:p>
          <a:p>
            <a:pPr algn="r"/>
            <a:r>
              <a:rPr lang="en-US" sz="3200" b="1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Timeline 3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1" y="2438400"/>
            <a:ext cx="6754339" cy="19837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years are included in this timeline? </a:t>
            </a:r>
          </a:p>
          <a:p>
            <a:pPr marL="0" indent="0" algn="ctr">
              <a:buNone/>
            </a:pPr>
            <a:r>
              <a:rPr lang="en-US" sz="2200" dirty="0" smtClean="0"/>
              <a:t>How many years are included?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pic>
        <p:nvPicPr>
          <p:cNvPr id="6" name="Picture 5" descr="Napoleonic E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72" y="838200"/>
            <a:ext cx="8160828" cy="4343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How many years was Napoleon the emperor of France?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pic>
        <p:nvPicPr>
          <p:cNvPr id="6" name="Picture 5" descr="Napoleonic E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72" y="838200"/>
            <a:ext cx="816082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7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was happening in the United States during this period of time?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pic>
        <p:nvPicPr>
          <p:cNvPr id="6" name="Picture 5" descr="Napoleonic E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72" y="838200"/>
            <a:ext cx="816082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3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Based upon the timeline, do you think Napoleon’s invasion of Russia was a success? Why or why not?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6" name="Picture 5" descr="Napoleonic E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72" y="838200"/>
            <a:ext cx="816082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92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events could be added to this timeline to improve its educational value?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pic>
        <p:nvPicPr>
          <p:cNvPr id="6" name="Picture 5" descr="Napoleonic E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72" y="838200"/>
            <a:ext cx="816082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27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6099</TotalTime>
  <Words>221</Words>
  <Application>Microsoft Macintosh PowerPoint</Application>
  <PresentationFormat>On-screen Show (4:3)</PresentationFormat>
  <Paragraphs>31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Hope Bentley;Emmett R. Mullins</dc:creator>
  <dc:description>Smart Skills - skills practice system</dc:description>
  <cp:lastModifiedBy>Emmett Mullins</cp:lastModifiedBy>
  <cp:revision>617</cp:revision>
  <cp:lastPrinted>2014-03-30T19:24:00Z</cp:lastPrinted>
  <dcterms:created xsi:type="dcterms:W3CDTF">2014-11-25T01:14:10Z</dcterms:created>
  <dcterms:modified xsi:type="dcterms:W3CDTF">2015-01-02T23:52:38Z</dcterms:modified>
</cp:coreProperties>
</file>