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0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24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bar graph. The</a:t>
            </a:r>
            <a:r>
              <a:rPr lang="en-US" baseline="0" dirty="0"/>
              <a:t> X axis is showing the years from 1820 to 1870. The Y axis is showing the number of people in Louisiana.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 means the number of people in Louisiana</a:t>
            </a:r>
            <a:r>
              <a:rPr lang="en-US" baseline="0" dirty="0"/>
              <a:t> that were free, and blue means the number of people in Louisiana that were slaves.</a:t>
            </a:r>
          </a:p>
          <a:p>
            <a:r>
              <a:rPr lang="en-US" baseline="0" dirty="0"/>
              <a:t>The graph does not show the source of the data (which, by the way, is the U.S. Census).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slave</a:t>
            </a:r>
            <a:r>
              <a:rPr lang="en-US" baseline="0" dirty="0"/>
              <a:t> and free populations were growing quickly between 1820 and 1860.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result of the American Civil War, slavery ended in Louisiana – there were no people in slavery</a:t>
            </a:r>
            <a:r>
              <a:rPr lang="en-US" baseline="0" dirty="0"/>
              <a:t>. The population in Louisiana did not grow much between 1860 and 1870 because of Civil War losses and people, including freed slaves, moving to other states. 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Since slaves</a:t>
            </a:r>
            <a:r>
              <a:rPr lang="en-US" baseline="0" dirty="0"/>
              <a:t> were freed at the end of the Civil War in 1865, Louisiana faced many challenges, including: tensions between former masters and slaves, racism, and recovery from the war, and freed slaves (workforce) leaving </a:t>
            </a:r>
            <a:r>
              <a:rPr lang="en-US" baseline="0"/>
              <a:t>the state.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10/13/23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17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Chart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2015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What type of graph is this? What is the X axis showing? </a:t>
            </a:r>
          </a:p>
          <a:p>
            <a:pPr marL="0" indent="0" algn="ctr">
              <a:buNone/>
            </a:pPr>
            <a:r>
              <a:rPr lang="en-US" sz="2200" dirty="0"/>
              <a:t>What is the Y axis showing?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Monday</a:t>
            </a:r>
          </a:p>
        </p:txBody>
      </p:sp>
      <p:pic>
        <p:nvPicPr>
          <p:cNvPr id="6" name="Picture 5" descr="Louisiana Population p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58" y="701674"/>
            <a:ext cx="5504742" cy="4784726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What do the colors of the bars mean? What information is missing from the graph that would give the reader confidence in the data? 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Tuesday</a:t>
            </a:r>
          </a:p>
        </p:txBody>
      </p:sp>
      <p:pic>
        <p:nvPicPr>
          <p:cNvPr id="6" name="Picture 5" descr="Louisiana Population p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58" y="701674"/>
            <a:ext cx="5504742" cy="47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What was the overall trend of population, both slave and free, between 1820 and 1860?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Wednesday</a:t>
            </a:r>
          </a:p>
        </p:txBody>
      </p:sp>
      <p:pic>
        <p:nvPicPr>
          <p:cNvPr id="6" name="Picture 5" descr="Louisiana Population p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58" y="701674"/>
            <a:ext cx="5504742" cy="47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uisiana Population p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58" y="701674"/>
            <a:ext cx="5504742" cy="47847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502274"/>
            <a:ext cx="8839200" cy="669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What happened to the number of enslaved people between 1860 and 1870? Why did the population of Louisiana grow little between 1860 and 1870?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/>
              <a:t>Based on the graph above, what conclusions can you make about the challenges the people of Louisiana faced in 1870?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Friday</a:t>
            </a:r>
          </a:p>
        </p:txBody>
      </p:sp>
      <p:pic>
        <p:nvPicPr>
          <p:cNvPr id="6" name="Picture 5" descr="Louisiana Population p2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458" y="701674"/>
            <a:ext cx="5504742" cy="47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6111</TotalTime>
  <Words>362</Words>
  <Application>Microsoft Macintosh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616</cp:revision>
  <cp:lastPrinted>2014-03-30T19:24:00Z</cp:lastPrinted>
  <dcterms:created xsi:type="dcterms:W3CDTF">2014-11-10T01:41:11Z</dcterms:created>
  <dcterms:modified xsi:type="dcterms:W3CDTF">2023-10-13T22:42:00Z</dcterms:modified>
</cp:coreProperties>
</file>