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59" r:id="rId2"/>
    <p:sldId id="387" r:id="rId3"/>
    <p:sldId id="391" r:id="rId4"/>
    <p:sldId id="388" r:id="rId5"/>
    <p:sldId id="389" r:id="rId6"/>
    <p:sldId id="390" r:id="rId7"/>
    <p:sldId id="31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89046" autoAdjust="0"/>
  </p:normalViewPr>
  <p:slideViewPr>
    <p:cSldViewPr>
      <p:cViewPr>
        <p:scale>
          <a:sx n="134" d="100"/>
          <a:sy n="134" d="100"/>
        </p:scale>
        <p:origin x="-12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84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444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</a:t>
            </a:r>
            <a:r>
              <a:rPr lang="en-US" baseline="0" dirty="0" smtClean="0"/>
              <a:t> battle from the A</a:t>
            </a:r>
            <a:r>
              <a:rPr lang="en-US" dirty="0" smtClean="0"/>
              <a:t>merican </a:t>
            </a:r>
            <a:r>
              <a:rPr lang="en-US" dirty="0" smtClean="0"/>
              <a:t>Civil</a:t>
            </a:r>
            <a:r>
              <a:rPr lang="en-US" baseline="0" dirty="0" smtClean="0"/>
              <a:t> War is featured in the </a:t>
            </a:r>
            <a:r>
              <a:rPr lang="en-US" baseline="0" dirty="0" smtClean="0"/>
              <a:t>painting.</a:t>
            </a:r>
          </a:p>
          <a:p>
            <a:pPr algn="l"/>
            <a:r>
              <a:rPr lang="en-US" baseline="0" dirty="0" smtClean="0"/>
              <a:t>The painting is “Battle of Williamsburg – General Hancock’s Charge, May 5, 1862”. The painting is by </a:t>
            </a:r>
            <a:r>
              <a:rPr lang="en-US" baseline="0" dirty="0" err="1" smtClean="0"/>
              <a:t>Kurz</a:t>
            </a:r>
            <a:r>
              <a:rPr lang="en-US" baseline="0" dirty="0" smtClean="0"/>
              <a:t> &amp; Allison, 1893. </a:t>
            </a:r>
          </a:p>
          <a:p>
            <a:pPr algn="l"/>
            <a:r>
              <a:rPr lang="en-US" baseline="0" dirty="0" smtClean="0"/>
              <a:t>Students may notice: United States and other flags, soldiers in blue and gray, swords, smoke, a fort, bayonets, soldiers in different hats, rows of soldiers, men on horses, trees, hills, a grey sky with clouds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United</a:t>
            </a:r>
            <a:r>
              <a:rPr lang="en-US" baseline="0" dirty="0" smtClean="0"/>
              <a:t> States flags and blue uniformed soldiers are at the center, in close fighting with gray-uniformed soldiers.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fortifications would be difficult</a:t>
            </a:r>
            <a:r>
              <a:rPr lang="en-US" baseline="0" dirty="0" smtClean="0"/>
              <a:t> to attack and allow the Confederates to defend </a:t>
            </a:r>
            <a:r>
              <a:rPr lang="en-US" baseline="0" smtClean="0"/>
              <a:t>their territory.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Answers will vary. Students might say that the artist was showing</a:t>
            </a:r>
            <a:r>
              <a:rPr lang="en-US" baseline="0" dirty="0" smtClean="0"/>
              <a:t> that the Union troops would win.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answers will vary.</a:t>
            </a:r>
            <a:r>
              <a:rPr lang="en-US" baseline="0" dirty="0" smtClean="0"/>
              <a:t> Possible answers include: the Union because they seem to have more soldiers or the Confederates because they have the higher ground in the background</a:t>
            </a:r>
            <a:r>
              <a:rPr lang="en-US" baseline="0" dirty="0" smtClean="0"/>
              <a:t>. The artist seems to be showing an advantage for the </a:t>
            </a:r>
            <a:r>
              <a:rPr lang="en-US" baseline="0" smtClean="0"/>
              <a:t>Union soldiers.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1/2/15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48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Smart Skills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Week 18</a:t>
            </a:r>
          </a:p>
          <a:p>
            <a:pPr algn="r"/>
            <a:r>
              <a:rPr lang="en-US" sz="3200" b="1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Artifact 4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61" y="2438400"/>
            <a:ext cx="6754339" cy="198379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752524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Study this painting. What objects do you notice? </a:t>
            </a:r>
            <a:br>
              <a:rPr lang="en-US" sz="2200" dirty="0" smtClean="0"/>
            </a:br>
            <a:r>
              <a:rPr lang="en-US" sz="2200" dirty="0" smtClean="0"/>
              <a:t>List as many as you can in two minutes.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pic>
        <p:nvPicPr>
          <p:cNvPr id="8" name="Picture 7" descr="3g01758u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2865" r="8246" b="17252"/>
          <a:stretch/>
        </p:blipFill>
        <p:spPr>
          <a:xfrm>
            <a:off x="762000" y="685800"/>
            <a:ext cx="7475878" cy="517400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7912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at the focal point of the painting? What </a:t>
            </a:r>
            <a:r>
              <a:rPr lang="en-US" sz="2200" dirty="0" smtClean="0"/>
              <a:t>draws your eye?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Tuesday</a:t>
            </a:r>
            <a:endParaRPr lang="en-US" dirty="0"/>
          </a:p>
        </p:txBody>
      </p:sp>
      <p:pic>
        <p:nvPicPr>
          <p:cNvPr id="7" name="Picture 6" descr="3g01758u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2865" r="8246" b="17252"/>
          <a:stretch/>
        </p:blipFill>
        <p:spPr>
          <a:xfrm>
            <a:off x="762000" y="685800"/>
            <a:ext cx="7475878" cy="51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37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7912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What is the purpose of the fortifications in the background of the picture?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pic>
        <p:nvPicPr>
          <p:cNvPr id="7" name="Picture 6" descr="3g01758u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2865" r="8246" b="17252"/>
          <a:stretch/>
        </p:blipFill>
        <p:spPr>
          <a:xfrm>
            <a:off x="762000" y="685800"/>
            <a:ext cx="7475878" cy="51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8074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7912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Why do you think the painting’s artist featured the American flag in the center of the picture?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7" name="Picture 6" descr="3g01758u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2865" r="8246" b="17252"/>
          <a:stretch/>
        </p:blipFill>
        <p:spPr>
          <a:xfrm>
            <a:off x="762000" y="685800"/>
            <a:ext cx="7475878" cy="51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9921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5791200"/>
            <a:ext cx="8839200" cy="838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smtClean="0"/>
              <a:t>Predict which side you think will win the battle pictured above. Provide evidence to support your prediction.</a:t>
            </a:r>
          </a:p>
          <a:p>
            <a:pPr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pic>
        <p:nvPicPr>
          <p:cNvPr id="7" name="Picture 6" descr="3g01758u.ti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6" t="12865" r="8246" b="17252"/>
          <a:stretch/>
        </p:blipFill>
        <p:spPr>
          <a:xfrm>
            <a:off x="762000" y="685800"/>
            <a:ext cx="7475878" cy="517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92784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6191</TotalTime>
  <Words>324</Words>
  <Application>Microsoft Macintosh PowerPoint</Application>
  <PresentationFormat>On-screen Show (4:3)</PresentationFormat>
  <Paragraphs>31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Hope Bentley;Emmett R. Mullins</dc:creator>
  <dc:description>Smart Skills - skills practice system</dc:description>
  <cp:lastModifiedBy>Emmett Mullins</cp:lastModifiedBy>
  <cp:revision>610</cp:revision>
  <cp:lastPrinted>2014-03-30T19:24:00Z</cp:lastPrinted>
  <dcterms:created xsi:type="dcterms:W3CDTF">2014-10-06T23:37:43Z</dcterms:created>
  <dcterms:modified xsi:type="dcterms:W3CDTF">2015-01-03T04:30:05Z</dcterms:modified>
</cp:coreProperties>
</file>