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9" r:id="rId2"/>
    <p:sldId id="387" r:id="rId3"/>
    <p:sldId id="391" r:id="rId4"/>
    <p:sldId id="388" r:id="rId5"/>
    <p:sldId id="389" r:id="rId6"/>
    <p:sldId id="390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4" autoAdjust="0"/>
    <p:restoredTop sz="89046" autoAdjust="0"/>
  </p:normalViewPr>
  <p:slideViewPr>
    <p:cSldViewPr>
      <p:cViewPr varScale="1">
        <p:scale>
          <a:sx n="132" d="100"/>
          <a:sy n="132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4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timeline shows the year of 1862.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Battle of Shiloh happened</a:t>
            </a:r>
            <a:r>
              <a:rPr lang="en-US" baseline="0" dirty="0" smtClean="0"/>
              <a:t> before the Battle of New Orleans.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the time line focuses</a:t>
            </a:r>
            <a:r>
              <a:rPr lang="en-US" baseline="0" dirty="0" smtClean="0"/>
              <a:t> on battles, one suggestion would be “Civil War Battles in 1862”. 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Lincoln was hoping that the Emancipation Proclamation</a:t>
            </a:r>
            <a:r>
              <a:rPr lang="en-US" baseline="0" dirty="0" smtClean="0"/>
              <a:t> would help end the war sooner</a:t>
            </a:r>
            <a:r>
              <a:rPr lang="en-US" baseline="0" dirty="0" smtClean="0"/>
              <a:t>. Students may not have been taught this yet, but they can begin to make educated guesses based on their prior learning and the information in the time line.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 </a:t>
            </a:r>
            <a:r>
              <a:rPr lang="en-US" smtClean="0"/>
              <a:t>will vary.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Smart Skills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Week 19</a:t>
            </a:r>
          </a:p>
          <a:p>
            <a:pPr algn="r"/>
            <a:r>
              <a:rPr lang="en-US" sz="3200" b="1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Timeline 4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1" y="2438400"/>
            <a:ext cx="6754339" cy="19837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886200" cy="4525963"/>
          </a:xfrm>
        </p:spPr>
        <p:txBody>
          <a:bodyPr anchor="ctr"/>
          <a:lstStyle/>
          <a:p>
            <a:pPr algn="ctr">
              <a:buNone/>
            </a:pPr>
            <a:r>
              <a:rPr lang="en-US" dirty="0" smtClean="0"/>
              <a:t>	What is the date range of this timeline? </a:t>
            </a:r>
          </a:p>
          <a:p>
            <a:pPr algn="ctr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Monday</a:t>
            </a:r>
            <a:endParaRPr lang="en-US" dirty="0"/>
          </a:p>
        </p:txBody>
      </p:sp>
      <p:pic>
        <p:nvPicPr>
          <p:cNvPr id="6" name="Picture 5" descr="Events of 18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205246"/>
            <a:ext cx="5029200" cy="509395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76600" cy="4525963"/>
          </a:xfrm>
        </p:spPr>
        <p:txBody>
          <a:bodyPr anchor="ctr"/>
          <a:lstStyle/>
          <a:p>
            <a:pPr>
              <a:buNone/>
            </a:pPr>
            <a:r>
              <a:rPr lang="en-US" dirty="0" smtClean="0"/>
              <a:t>	Did the Battle of Shiloh happen before or after the Battle of New Orleans?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Tuesday</a:t>
            </a:r>
            <a:endParaRPr lang="en-US" dirty="0"/>
          </a:p>
        </p:txBody>
      </p:sp>
      <p:pic>
        <p:nvPicPr>
          <p:cNvPr id="10" name="Picture 9" descr="Events of 18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205246"/>
            <a:ext cx="5029200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83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657600" cy="4525963"/>
          </a:xfrm>
        </p:spPr>
        <p:txBody>
          <a:bodyPr anchor="ctr"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/>
              <a:t>What would be a better title for the time line?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Wednesday</a:t>
            </a:r>
            <a:endParaRPr lang="en-US" dirty="0"/>
          </a:p>
        </p:txBody>
      </p:sp>
      <p:pic>
        <p:nvPicPr>
          <p:cNvPr id="10" name="Picture 9" descr="Events of 18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205246"/>
            <a:ext cx="5029200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74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657600" cy="4525963"/>
          </a:xfrm>
        </p:spPr>
        <p:txBody>
          <a:bodyPr anchor="ctr"/>
          <a:lstStyle/>
          <a:p>
            <a:pPr algn="ctr">
              <a:buNone/>
            </a:pPr>
            <a:r>
              <a:rPr lang="en-US" dirty="0" smtClean="0"/>
              <a:t>The Battle of Antietam is the bloodiest day in US history. Why do you think Lincoln issued the Emancipation Proclamation so soon after it?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Thursday</a:t>
            </a:r>
            <a:endParaRPr lang="en-US" dirty="0"/>
          </a:p>
        </p:txBody>
      </p:sp>
      <p:pic>
        <p:nvPicPr>
          <p:cNvPr id="10" name="Picture 9" descr="Events of 18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205246"/>
            <a:ext cx="5029200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92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67000" cy="4525963"/>
          </a:xfrm>
        </p:spPr>
        <p:txBody>
          <a:bodyPr anchor="ctr"/>
          <a:lstStyle/>
          <a:p>
            <a:pPr algn="ctr">
              <a:buNone/>
            </a:pPr>
            <a:r>
              <a:rPr lang="en-US" dirty="0" smtClean="0"/>
              <a:t>What could be added to this timeline to make it more informative?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Friday</a:t>
            </a:r>
            <a:endParaRPr lang="en-US" dirty="0"/>
          </a:p>
        </p:txBody>
      </p:sp>
      <p:pic>
        <p:nvPicPr>
          <p:cNvPr id="6" name="Picture 5" descr="Events of 18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205246"/>
            <a:ext cx="5029200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27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Miceli on Wikimedia Commons, Public Domain; Image Credits Slide: Edd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6101</TotalTime>
  <Words>187</Words>
  <Application>Microsoft Macintosh PowerPoint</Application>
  <PresentationFormat>On-screen Show (4:3)</PresentationFormat>
  <Paragraphs>29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Hope Bentley;Emmett R. Mullins</dc:creator>
  <dc:description>Smart Skills - skills practice system</dc:description>
  <cp:lastModifiedBy>Emmett Mullins</cp:lastModifiedBy>
  <cp:revision>618</cp:revision>
  <cp:lastPrinted>2014-03-30T19:24:00Z</cp:lastPrinted>
  <dcterms:created xsi:type="dcterms:W3CDTF">2014-11-25T01:22:27Z</dcterms:created>
  <dcterms:modified xsi:type="dcterms:W3CDTF">2015-01-03T04:33:16Z</dcterms:modified>
</cp:coreProperties>
</file>