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90" r:id="rId6"/>
    <p:sldId id="389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4" autoAdjust="0"/>
    <p:restoredTop sz="89046" autoAdjust="0"/>
  </p:normalViewPr>
  <p:slideViewPr>
    <p:cSldViewPr>
      <p:cViewPr varScale="1">
        <p:scale>
          <a:sx n="132" d="100"/>
          <a:sy n="132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map on the left is showing</a:t>
            </a:r>
            <a:r>
              <a:rPr lang="en-US" baseline="0" dirty="0" smtClean="0"/>
              <a:t> the United States </a:t>
            </a:r>
            <a:r>
              <a:rPr lang="en-US" baseline="0" dirty="0" smtClean="0"/>
              <a:t>before the </a:t>
            </a:r>
            <a:r>
              <a:rPr lang="en-US" baseline="0" dirty="0" smtClean="0"/>
              <a:t>Civil War. The map on the right is showing the </a:t>
            </a:r>
            <a:r>
              <a:rPr lang="en-US" baseline="0" dirty="0" smtClean="0"/>
              <a:t>United States </a:t>
            </a:r>
            <a:r>
              <a:rPr lang="en-US" baseline="0" dirty="0" smtClean="0"/>
              <a:t>divided during the Civil War.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gray areas are showing where slavery was legal.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Gray areas are slave states. Blue areas</a:t>
            </a:r>
            <a:r>
              <a:rPr lang="en-US" baseline="0" dirty="0" smtClean="0"/>
              <a:t> are where slavery was illegal. </a:t>
            </a:r>
            <a:r>
              <a:rPr lang="en-US" baseline="0" dirty="0" smtClean="0"/>
              <a:t>Orange indicates Oregon Country (claimed at times by the United States, Spain, Russia, and Great Britain). Yellow represents the region controlled by Spain.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Louisiana was a slave state and joined the Confederacy before</a:t>
            </a:r>
            <a:r>
              <a:rPr lang="en-US" baseline="0" dirty="0" smtClean="0"/>
              <a:t> Fort Sumter.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maps</a:t>
            </a:r>
            <a:r>
              <a:rPr lang="en-US" baseline="0" dirty="0" smtClean="0"/>
              <a:t> show how the spread of slavery correlates to the division of the United States during the Civil War.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21</a:t>
            </a:r>
          </a:p>
          <a:p>
            <a:pPr algn="r"/>
            <a:r>
              <a:rPr lang="en-US" sz="3200" b="1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Map 5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each of the maps above showing?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United States Map 18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1"/>
            <a:ext cx="4267200" cy="2902586"/>
          </a:xfrm>
          <a:prstGeom prst="rect">
            <a:avLst/>
          </a:prstGeom>
        </p:spPr>
      </p:pic>
      <p:pic>
        <p:nvPicPr>
          <p:cNvPr id="7" name="Picture 6" descr="US and Confederate M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90600"/>
            <a:ext cx="4421697" cy="289559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Looking at the two maps, what do you think the gray areas on the map on the right are showing?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US and Confederate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421697" cy="2895598"/>
          </a:xfrm>
          <a:prstGeom prst="rect">
            <a:avLst/>
          </a:prstGeom>
        </p:spPr>
      </p:pic>
      <p:pic>
        <p:nvPicPr>
          <p:cNvPr id="7" name="Picture 6" descr="United States Map 18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90600"/>
            <a:ext cx="4267200" cy="29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334000"/>
            <a:ext cx="8839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Create </a:t>
            </a:r>
            <a:r>
              <a:rPr lang="en-US" sz="2200" dirty="0" smtClean="0"/>
              <a:t>a map key for the map on the </a:t>
            </a:r>
            <a:r>
              <a:rPr lang="en-US" sz="2200" dirty="0" smtClean="0"/>
              <a:t>left to explain the colors used, similar to the key for the map on the right.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5" descr="US and Confederate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421697" cy="2895598"/>
          </a:xfrm>
          <a:prstGeom prst="rect">
            <a:avLst/>
          </a:prstGeom>
        </p:spPr>
      </p:pic>
      <p:pic>
        <p:nvPicPr>
          <p:cNvPr id="7" name="Picture 6" descr="United States Map 18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90601"/>
            <a:ext cx="4267200" cy="29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Locate Louisiana on both maps. What can you learn about Louisiana from the maps?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6" name="Picture 5" descr="US and Confederate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421697" cy="2895598"/>
          </a:xfrm>
          <a:prstGeom prst="rect">
            <a:avLst/>
          </a:prstGeom>
        </p:spPr>
      </p:pic>
      <p:pic>
        <p:nvPicPr>
          <p:cNvPr id="7" name="Picture 6" descr="United States Map 18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90601"/>
            <a:ext cx="4267200" cy="29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Why would the maps above be </a:t>
            </a:r>
            <a:r>
              <a:rPr lang="en-US" sz="2200" dirty="0" smtClean="0"/>
              <a:t>useful to students of history?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6" name="Picture 5" descr="US and Confederate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421697" cy="2895598"/>
          </a:xfrm>
          <a:prstGeom prst="rect">
            <a:avLst/>
          </a:prstGeom>
        </p:spPr>
      </p:pic>
      <p:pic>
        <p:nvPicPr>
          <p:cNvPr id="7" name="Picture 6" descr="United States Map 18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90601"/>
            <a:ext cx="4267200" cy="29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6118</TotalTime>
  <Words>265</Words>
  <Application>Microsoft Macintosh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607</cp:revision>
  <cp:lastPrinted>2014-03-30T19:24:00Z</cp:lastPrinted>
  <dcterms:created xsi:type="dcterms:W3CDTF">2014-10-06T23:37:50Z</dcterms:created>
  <dcterms:modified xsi:type="dcterms:W3CDTF">2015-01-03T21:29:46Z</dcterms:modified>
</cp:coreProperties>
</file>