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32" d="100"/>
          <a:sy n="132" d="100"/>
        </p:scale>
        <p:origin x="-7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pie chart.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purpose is to</a:t>
            </a:r>
            <a:r>
              <a:rPr lang="en-US" baseline="0" dirty="0" smtClean="0"/>
              <a:t> show how the state and local governments in Louisiana spent money in 2012.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categories that</a:t>
            </a:r>
            <a:r>
              <a:rPr lang="en-US" baseline="0" dirty="0" smtClean="0"/>
              <a:t> government spent the most amount of money on were education (27%) and health care (22%).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governments spent the least on defense</a:t>
            </a:r>
            <a:r>
              <a:rPr lang="en-US" baseline="0" dirty="0" smtClean="0"/>
              <a:t> (0%) because the federal government of the United States provides for the defense of all states.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chart would</a:t>
            </a:r>
            <a:r>
              <a:rPr lang="en-US" baseline="0" dirty="0" smtClean="0"/>
              <a:t> be useful to government planners because it will help them predict future </a:t>
            </a:r>
            <a:r>
              <a:rPr lang="en-US" baseline="0" dirty="0" smtClean="0"/>
              <a:t>spending and make sure money is going to the most important projects.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22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Chart 5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type of chart is this?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6" name="Picture 5" descr="State and Local Spending p120x-01.jpg"/>
          <p:cNvPicPr>
            <a:picLocks noChangeAspect="1"/>
          </p:cNvPicPr>
          <p:nvPr/>
        </p:nvPicPr>
        <p:blipFill rotWithShape="1">
          <a:blip r:embed="rId3"/>
          <a:srcRect t="9167" r="2249" b="10647"/>
          <a:stretch/>
        </p:blipFill>
        <p:spPr>
          <a:xfrm>
            <a:off x="2066418" y="1164248"/>
            <a:ext cx="5140059" cy="41855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5626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this chart?</a:t>
            </a:r>
          </a:p>
          <a:p>
            <a:pPr algn="ctr"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8" name="Picture 7" descr="State and Local Spending p120x-01.jpg"/>
          <p:cNvPicPr>
            <a:picLocks noChangeAspect="1"/>
          </p:cNvPicPr>
          <p:nvPr/>
        </p:nvPicPr>
        <p:blipFill rotWithShape="1">
          <a:blip r:embed="rId3"/>
          <a:srcRect t="9167" r="2249" b="10647"/>
          <a:stretch/>
        </p:blipFill>
        <p:spPr>
          <a:xfrm>
            <a:off x="2066418" y="1164248"/>
            <a:ext cx="5140059" cy="41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102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were the two categories that governments spent the most on in 2012?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7" name="Picture 6" descr="State and Local Spending p120x-01.jpg"/>
          <p:cNvPicPr>
            <a:picLocks noChangeAspect="1"/>
          </p:cNvPicPr>
          <p:nvPr/>
        </p:nvPicPr>
        <p:blipFill rotWithShape="1">
          <a:blip r:embed="rId3"/>
          <a:srcRect t="9167" r="2249" b="10647"/>
          <a:stretch/>
        </p:blipFill>
        <p:spPr>
          <a:xfrm>
            <a:off x="2066418" y="1164248"/>
            <a:ext cx="5140059" cy="41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486400"/>
            <a:ext cx="88392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In which category did the governments spend the least on? Why?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7" name="Picture 6" descr="State and Local Spending p120x-01.jpg"/>
          <p:cNvPicPr>
            <a:picLocks noChangeAspect="1"/>
          </p:cNvPicPr>
          <p:nvPr/>
        </p:nvPicPr>
        <p:blipFill rotWithShape="1">
          <a:blip r:embed="rId3"/>
          <a:srcRect t="9167" r="2249" b="10647"/>
          <a:stretch/>
        </p:blipFill>
        <p:spPr>
          <a:xfrm>
            <a:off x="2066418" y="1164248"/>
            <a:ext cx="5140059" cy="41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5626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How would </a:t>
            </a:r>
            <a:r>
              <a:rPr lang="en-US" sz="2200" dirty="0" smtClean="0"/>
              <a:t>a chart like this be useful to government planners?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7" name="Picture 6" descr="State and Local Spending p120x-01.jpg"/>
          <p:cNvPicPr>
            <a:picLocks noChangeAspect="1"/>
          </p:cNvPicPr>
          <p:nvPr/>
        </p:nvPicPr>
        <p:blipFill rotWithShape="1">
          <a:blip r:embed="rId3"/>
          <a:srcRect t="9167" r="2249" b="10647"/>
          <a:stretch/>
        </p:blipFill>
        <p:spPr>
          <a:xfrm>
            <a:off x="2066418" y="1164248"/>
            <a:ext cx="5140059" cy="418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6102</TotalTime>
  <Words>219</Words>
  <Application>Microsoft Macintosh PowerPoint</Application>
  <PresentationFormat>On-screen Show (4:3)</PresentationFormat>
  <Paragraphs>29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615</cp:revision>
  <cp:lastPrinted>2014-03-30T19:24:00Z</cp:lastPrinted>
  <dcterms:created xsi:type="dcterms:W3CDTF">2014-11-10T01:52:19Z</dcterms:created>
  <dcterms:modified xsi:type="dcterms:W3CDTF">2015-01-03T21:32:47Z</dcterms:modified>
</cp:coreProperties>
</file>