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89046" autoAdjust="0"/>
  </p:normalViewPr>
  <p:slideViewPr>
    <p:cSldViewPr>
      <p:cViewPr varScale="1">
        <p:scale>
          <a:sx n="123" d="100"/>
          <a:sy n="123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different sized</a:t>
            </a:r>
            <a:r>
              <a:rPr lang="en-US" baseline="0" dirty="0" smtClean="0"/>
              <a:t> dots correlate to the </a:t>
            </a:r>
            <a:r>
              <a:rPr lang="en-US" baseline="0" dirty="0" smtClean="0"/>
              <a:t>population of </a:t>
            </a:r>
            <a:r>
              <a:rPr lang="en-US" baseline="0" dirty="0" smtClean="0"/>
              <a:t>the city. The larger the dot, the </a:t>
            </a:r>
            <a:r>
              <a:rPr lang="en-US" baseline="0" dirty="0" smtClean="0"/>
              <a:t>larger the population of the city.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 of the map is to show the</a:t>
            </a:r>
            <a:r>
              <a:rPr lang="en-US" baseline="0" dirty="0" smtClean="0"/>
              <a:t> major interstates and highways in Louisiana. This map would help visitors by showing them the most direct routes to get to different places within Louisiana.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</a:t>
            </a:r>
            <a:r>
              <a:rPr lang="en-US" dirty="0" smtClean="0"/>
              <a:t>Interstate </a:t>
            </a:r>
            <a:r>
              <a:rPr lang="en-US" dirty="0" smtClean="0"/>
              <a:t>49 southeast</a:t>
            </a:r>
            <a:r>
              <a:rPr lang="en-US" baseline="0" dirty="0" smtClean="0"/>
              <a:t> and then </a:t>
            </a:r>
            <a:r>
              <a:rPr lang="en-US" baseline="0" dirty="0" smtClean="0"/>
              <a:t>Interstate </a:t>
            </a:r>
            <a:r>
              <a:rPr lang="en-US" baseline="0" dirty="0" smtClean="0"/>
              <a:t>10 east to New Orleans.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smtClean="0"/>
              <a:t>Interstates Highways </a:t>
            </a:r>
            <a:r>
              <a:rPr lang="en-US" baseline="0" dirty="0" smtClean="0"/>
              <a:t>are 20, 49, 10, 12, and 55.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presence of </a:t>
            </a:r>
            <a:r>
              <a:rPr lang="en-US" dirty="0" smtClean="0"/>
              <a:t>many </a:t>
            </a:r>
            <a:r>
              <a:rPr lang="en-US" dirty="0" smtClean="0"/>
              <a:t>roads and interstates</a:t>
            </a:r>
            <a:r>
              <a:rPr lang="en-US" baseline="0" dirty="0" smtClean="0"/>
              <a:t> promotes trade both within and outside Louisiana. Major cities are connected by transportation routes, which would improve local economies.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26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Map 6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0"/>
            <a:ext cx="88392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do the different sized dots mean?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776px-Map_of_Louisiana_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33400"/>
            <a:ext cx="7315200" cy="56560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the purpose of this map? Why would it be useful to people visiting Louisiana?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776px-Map_of_Louisiana_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60400"/>
            <a:ext cx="6241627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If you were to travel from Shreveport to New Orleans, what is the most direct route to take?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5" descr="776px-Map_of_Louisiana_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36600"/>
            <a:ext cx="6241627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200" dirty="0" smtClean="0"/>
              <a:t>What are the five interstates that cross through Louisiana? 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6" name="Picture 5" descr="776px-Map_of_Louisiana_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60400"/>
            <a:ext cx="6241627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486400"/>
            <a:ext cx="91440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200" dirty="0" smtClean="0"/>
              <a:t>Explain how </a:t>
            </a:r>
            <a:r>
              <a:rPr lang="en-US" sz="2200" dirty="0" smtClean="0"/>
              <a:t>the transportation system in Louisiana </a:t>
            </a:r>
            <a:r>
              <a:rPr lang="en-US" sz="2200" smtClean="0"/>
              <a:t>affects th</a:t>
            </a:r>
            <a:r>
              <a:rPr lang="en-US" sz="2200" smtClean="0"/>
              <a:t>e </a:t>
            </a:r>
            <a:r>
              <a:rPr lang="en-US" sz="2200" smtClean="0"/>
              <a:t>economy</a:t>
            </a:r>
            <a:r>
              <a:rPr lang="en-US" sz="2200" dirty="0" smtClean="0"/>
              <a:t>. Use evidence to support your answer.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6" name="Picture 5" descr="776px-Map_of_Louisiana_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60400"/>
            <a:ext cx="6241627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6101</TotalTime>
  <Words>252</Words>
  <Application>Microsoft Macintosh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607</cp:revision>
  <cp:lastPrinted>2014-03-30T19:24:00Z</cp:lastPrinted>
  <dcterms:created xsi:type="dcterms:W3CDTF">2014-10-06T23:37:55Z</dcterms:created>
  <dcterms:modified xsi:type="dcterms:W3CDTF">2015-01-03T21:55:05Z</dcterms:modified>
</cp:coreProperties>
</file>