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8" r:id="rId1"/>
  </p:sldMasterIdLst>
  <p:notesMasterIdLst>
    <p:notesMasterId r:id="rId9"/>
  </p:notesMasterIdLst>
  <p:handoutMasterIdLst>
    <p:handoutMasterId r:id="rId10"/>
  </p:handoutMasterIdLst>
  <p:sldIdLst>
    <p:sldId id="259" r:id="rId2"/>
    <p:sldId id="387" r:id="rId3"/>
    <p:sldId id="391" r:id="rId4"/>
    <p:sldId id="388" r:id="rId5"/>
    <p:sldId id="389" r:id="rId6"/>
    <p:sldId id="390" r:id="rId7"/>
    <p:sldId id="317"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clrMode="bw" frameSlides="1"/>
  <p:clrMru>
    <a:srgbClr val="F8D506"/>
    <a:srgbClr val="A20000"/>
    <a:srgbClr val="000000"/>
    <a:srgbClr val="2A63A8"/>
    <a:srgbClr val="10253F"/>
    <a:srgbClr val="F2F2F2"/>
    <a:srgbClr val="D91528"/>
    <a:srgbClr val="D9D9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174" autoAdjust="0"/>
    <p:restoredTop sz="89046" autoAdjust="0"/>
  </p:normalViewPr>
  <p:slideViewPr>
    <p:cSldViewPr>
      <p:cViewPr varScale="1">
        <p:scale>
          <a:sx n="128" d="100"/>
          <a:sy n="128" d="100"/>
        </p:scale>
        <p:origin x="-1704" y="-104"/>
      </p:cViewPr>
      <p:guideLst>
        <p:guide orient="horz" pos="2160"/>
        <p:guide pos="2880"/>
      </p:guideLst>
    </p:cSldViewPr>
  </p:slideViewPr>
  <p:notesTextViewPr>
    <p:cViewPr>
      <p:scale>
        <a:sx n="100" d="100"/>
        <a:sy n="100" d="100"/>
      </p:scale>
      <p:origin x="0" y="0"/>
    </p:cViewPr>
  </p:notesTextViewPr>
  <p:sorterViewPr>
    <p:cViewPr>
      <p:scale>
        <a:sx n="89" d="100"/>
        <a:sy n="89" d="100"/>
      </p:scale>
      <p:origin x="0" y="0"/>
    </p:cViewPr>
  </p:sorterViewPr>
  <p:notesViewPr>
    <p:cSldViewPr>
      <p:cViewPr varScale="1">
        <p:scale>
          <a:sx n="86" d="100"/>
          <a:sy n="86" d="100"/>
        </p:scale>
        <p:origin x="-3126"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printerSettings" Target="printerSettings/printerSettings1.bin"/><Relationship Id="rId12" Type="http://schemas.openxmlformats.org/officeDocument/2006/relationships/presProps" Target="presProps.xml"/><Relationship Id="rId13" Type="http://schemas.openxmlformats.org/officeDocument/2006/relationships/viewProps" Target="viewProps.xml"/><Relationship Id="rId14" Type="http://schemas.openxmlformats.org/officeDocument/2006/relationships/theme" Target="theme/theme1.xml"/><Relationship Id="rId15"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notesMaster" Target="notesMasters/notesMaster1.xml"/><Relationship Id="rId1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E3A19CD-9D74-41E9-B768-C71BE1364B6D}" type="datetimeFigureOut">
              <a:rPr lang="en-US" smtClean="0"/>
              <a:pPr/>
              <a:t>1/3/15</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C2E7B5C-58A7-4F03-B666-B00A14710F1D}" type="slidenum">
              <a:rPr lang="en-US" smtClean="0"/>
              <a:pPr/>
              <a:t>‹#›</a:t>
            </a:fld>
            <a:endParaRPr lang="en-US" dirty="0"/>
          </a:p>
        </p:txBody>
      </p:sp>
    </p:spTree>
    <p:extLst>
      <p:ext uri="{BB962C8B-B14F-4D97-AF65-F5344CB8AC3E}">
        <p14:creationId xmlns:p14="http://schemas.microsoft.com/office/powerpoint/2010/main" val="287328444"/>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8CCB89C-0AB5-4304-9B4F-22E21E75F6E4}" type="datetimeFigureOut">
              <a:rPr lang="en-US" smtClean="0"/>
              <a:pPr/>
              <a:t>1/3/15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32AE612-DB33-4ACD-A8E0-BFDFE9CE382C}" type="slidenum">
              <a:rPr lang="en-US" smtClean="0"/>
              <a:pPr/>
              <a:t>‹#›</a:t>
            </a:fld>
            <a:endParaRPr lang="en-US" dirty="0"/>
          </a:p>
        </p:txBody>
      </p:sp>
    </p:spTree>
    <p:extLst>
      <p:ext uri="{BB962C8B-B14F-4D97-AF65-F5344CB8AC3E}">
        <p14:creationId xmlns:p14="http://schemas.microsoft.com/office/powerpoint/2010/main" val="1517544461"/>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Teacher Note: This </a:t>
            </a:r>
            <a:r>
              <a:rPr lang="en-US" dirty="0" smtClean="0"/>
              <a:t>painting</a:t>
            </a:r>
            <a:r>
              <a:rPr lang="en-US" baseline="0" dirty="0" smtClean="0"/>
              <a:t> </a:t>
            </a:r>
            <a:r>
              <a:rPr lang="en-US" baseline="0" dirty="0" smtClean="0"/>
              <a:t>“The Problem We All Live With” is a 1964 work by Norman Rockwell. It has become famous as a symbol of the Civil </a:t>
            </a:r>
            <a:r>
              <a:rPr lang="en-US" baseline="0" dirty="0" smtClean="0"/>
              <a:t>Rights Movement in the United States</a:t>
            </a:r>
            <a:r>
              <a:rPr lang="en-US" baseline="0" dirty="0" smtClean="0"/>
              <a:t>. The subject is a young African-American girl, Ruby Bridges, as she is escorted to a previously all-white public school in New Orleans. The racial slur written on the wall in the background may be offensive to some students. The teacher may need to assist students in understanding that the artist was not against segregation, but instead was painting a picture in support of the young girl. </a:t>
            </a:r>
          </a:p>
          <a:p>
            <a:endParaRPr lang="en-US" baseline="0" dirty="0" smtClean="0"/>
          </a:p>
          <a:p>
            <a:r>
              <a:rPr lang="en-US" baseline="0" dirty="0" smtClean="0"/>
              <a:t>Sample objects: young African-American girl in white dress, white shoes and socks, with school books, pencils, and ruler; hair neatly set with braids and bows; four men in suits with polished dress shoes, badges, ties, armbands reading “Deputy U.S. Marshal”; one man has an official-looking paper in his front suit pocket; signature at bottom of painting “Norman Rockwell”; concrete sidewalk, stone wall, tomato splattered on wall and sitting broken on sidewall; racial slur in graffiti on wall; “KKK” scratched on wall; the men’s faces are not shown; the girl is standing upright and walking with head high, facing in the direction the group is walking</a:t>
            </a:r>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girl in the painting is Ruby Bridges</a:t>
            </a:r>
            <a:r>
              <a:rPr lang="en-US" dirty="0" smtClean="0"/>
              <a:t>. The context of the painting</a:t>
            </a:r>
            <a:r>
              <a:rPr lang="en-US" baseline="0" dirty="0" smtClean="0"/>
              <a:t> implies a time of desegregation. </a:t>
            </a:r>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Sample answer: Ruby Bridges’ </a:t>
            </a:r>
            <a:r>
              <a:rPr lang="en-US" dirty="0" smtClean="0"/>
              <a:t>white dress is symbolic</a:t>
            </a:r>
            <a:r>
              <a:rPr lang="en-US" baseline="0" dirty="0" smtClean="0"/>
              <a:t> of her innocence and hope for the future.</a:t>
            </a:r>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Answers will vary</a:t>
            </a:r>
            <a:r>
              <a:rPr lang="en-US" dirty="0" smtClean="0"/>
              <a:t>. </a:t>
            </a:r>
          </a:p>
          <a:p>
            <a:endParaRPr lang="en-US" dirty="0" smtClean="0"/>
          </a:p>
          <a:p>
            <a:r>
              <a:rPr lang="en-US" dirty="0" smtClean="0"/>
              <a:t>The</a:t>
            </a:r>
            <a:r>
              <a:rPr lang="en-US" baseline="0" dirty="0" smtClean="0"/>
              <a:t> teacher may want to guide the discussion to speculation about the purpose of the painting. What was the goal of the artist? Was he simply trying to record an historic event? If so, why not just use a camera? How does the painting allow the artist some additional control over the emotions of the viewer? </a:t>
            </a:r>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Answers </a:t>
            </a:r>
            <a:r>
              <a:rPr lang="en-US" smtClean="0"/>
              <a:t>will vary.</a:t>
            </a:r>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3BA35DE-C53D-464B-87B2-9C182F7C043A}" type="datetime1">
              <a:rPr lang="en-US" smtClean="0"/>
              <a:pPr/>
              <a:t>1/3/15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858000" y="6492875"/>
            <a:ext cx="2133600" cy="365125"/>
          </a:xfrm>
        </p:spPr>
        <p:txBody>
          <a:bodyPr/>
          <a:lstStyle/>
          <a:p>
            <a:fld id="{5B75B92E-C504-4F72-91D6-D83D77D1C380}" type="slidenum">
              <a:rPr lang="en-US" smtClean="0"/>
              <a:pPr/>
              <a:t>‹#›</a:t>
            </a:fld>
            <a:endParaRPr lang="en-US" dirty="0"/>
          </a:p>
        </p:txBody>
      </p:sp>
      <p:pic>
        <p:nvPicPr>
          <p:cNvPr id="8" name="Picture 7" descr="Flag_of_Louisiana_SM.jpg"/>
          <p:cNvPicPr>
            <a:picLocks noChangeAspect="1"/>
          </p:cNvPicPr>
          <p:nvPr userDrawn="1"/>
        </p:nvPicPr>
        <p:blipFill>
          <a:blip r:embed="rId2" cstate="print"/>
          <a:stretch>
            <a:fillRect/>
          </a:stretch>
        </p:blipFill>
        <p:spPr>
          <a:xfrm rot="20769857">
            <a:off x="187797" y="6312071"/>
            <a:ext cx="576920" cy="366029"/>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758952" indent="-758952">
              <a:lnSpc>
                <a:spcPct val="80000"/>
              </a:lnSpc>
              <a:buFont typeface="Wingdings" pitchFamily="2" charset="2"/>
              <a:buChar char="Ø"/>
              <a:defRPr/>
            </a:lvl1pPr>
            <a:lvl2pPr>
              <a:buFont typeface="Arial" pitchFamily="34" charset="0"/>
              <a:buChar char="•"/>
              <a:defRPr/>
            </a:lvl2pPr>
            <a:lvl3pPr>
              <a:buFont typeface="Wingdings" pitchFamily="2" charset="2"/>
              <a:buChar char="§"/>
              <a:defRPr/>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BC3BC316-8B67-4C24-8B37-CF997F8807BD}" type="datetime1">
              <a:rPr lang="en-US" smtClean="0"/>
              <a:pPr/>
              <a:t>1/3/15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B75B92E-C504-4F72-91D6-D83D77D1C380}" type="slidenum">
              <a:rPr lang="en-US" smtClean="0"/>
              <a:pPr/>
              <a:t>‹#›</a:t>
            </a:fld>
            <a:endParaRPr lang="en-US" dirty="0"/>
          </a:p>
        </p:txBody>
      </p:sp>
      <p:pic>
        <p:nvPicPr>
          <p:cNvPr id="8" name="Picture 7" descr="Flag_of_Louisiana_SM.jpg"/>
          <p:cNvPicPr>
            <a:picLocks noChangeAspect="1"/>
          </p:cNvPicPr>
          <p:nvPr userDrawn="1"/>
        </p:nvPicPr>
        <p:blipFill>
          <a:blip r:embed="rId2" cstate="print"/>
          <a:stretch>
            <a:fillRect/>
          </a:stretch>
        </p:blipFill>
        <p:spPr>
          <a:xfrm rot="20769857">
            <a:off x="187797" y="6312071"/>
            <a:ext cx="576920" cy="366029"/>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tmplLst>
          <p:tmpl lvl="1">
            <p:tnLst>
              <p:par>
                <p:cTn xmlns:p14="http://schemas.microsoft.com/office/powerpoint/2010/main" presetID="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2">
            <p:tnLst>
              <p:par>
                <p:cTn xmlns:p14="http://schemas.microsoft.com/office/powerpoint/2010/main" presetID="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3">
            <p:tnLst>
              <p:par>
                <p:cTn xmlns:p14="http://schemas.microsoft.com/office/powerpoint/2010/main" presetID="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4">
            <p:tnLst>
              <p:par>
                <p:cTn xmlns:p14="http://schemas.microsoft.com/office/powerpoint/2010/main" presetID="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5">
            <p:tnLst>
              <p:par>
                <p:cTn xmlns:p14="http://schemas.microsoft.com/office/powerpoint/2010/main" presetID="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a:buFont typeface="Wingdings" pitchFamily="2" charset="2"/>
              <a:buChar char="Ø"/>
              <a:defRPr sz="2800"/>
            </a:lvl1pPr>
            <a:lvl2pPr>
              <a:buFont typeface="Arial" pitchFamily="34" charset="0"/>
              <a:buChar char="•"/>
              <a:defRPr sz="2400"/>
            </a:lvl2pPr>
            <a:lvl3pPr>
              <a:buFont typeface="Wingdings" pitchFamily="2" charset="2"/>
              <a:buChar cha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buFont typeface="Wingdings" pitchFamily="2" charset="2"/>
              <a:buChar char="Ø"/>
              <a:defRPr sz="2800"/>
            </a:lvl1pPr>
            <a:lvl2pPr>
              <a:buFont typeface="Arial" pitchFamily="34" charset="0"/>
              <a:buChar char="•"/>
              <a:defRPr sz="2400"/>
            </a:lvl2pPr>
            <a:lvl3pPr>
              <a:buFont typeface="Wingdings" pitchFamily="2" charset="2"/>
              <a:buChar cha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5AB98E69-793B-4CF3-8D70-00DA8A1D08E0}" type="datetime1">
              <a:rPr lang="en-US" smtClean="0"/>
              <a:pPr/>
              <a:t>1/3/15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EBDE952-5D3A-4424-A646-FA56798139B7}" type="slidenum">
              <a:rPr lang="en-US" smtClean="0"/>
              <a:pPr/>
              <a:t>‹#›</a:t>
            </a:fld>
            <a:endParaRPr lang="en-US" dirty="0"/>
          </a:p>
        </p:txBody>
      </p:sp>
      <p:sp>
        <p:nvSpPr>
          <p:cNvPr id="10" name="Title 9"/>
          <p:cNvSpPr>
            <a:spLocks noGrp="1"/>
          </p:cNvSpPr>
          <p:nvPr>
            <p:ph type="title"/>
          </p:nvPr>
        </p:nvSpPr>
        <p:spPr/>
        <p:txBody>
          <a:bodyPr/>
          <a:lstStyle>
            <a:lvl1pPr>
              <a:defRPr b="1">
                <a:effectLst>
                  <a:outerShdw blurRad="38100" dist="38100" dir="2700000" algn="tl">
                    <a:srgbClr val="000000">
                      <a:alpha val="43137"/>
                    </a:srgbClr>
                  </a:outerShdw>
                </a:effectLst>
              </a:defRPr>
            </a:lvl1pPr>
          </a:lstStyle>
          <a:p>
            <a:r>
              <a:rPr lang="en-US" dirty="0" smtClean="0"/>
              <a:t>Click to edit Master title style</a:t>
            </a:r>
            <a:endParaRPr lang="en-US" dirty="0"/>
          </a:p>
        </p:txBody>
      </p:sp>
      <p:pic>
        <p:nvPicPr>
          <p:cNvPr id="9" name="Picture 8" descr="Flag_of_Louisiana_SM.jpg"/>
          <p:cNvPicPr>
            <a:picLocks noChangeAspect="1"/>
          </p:cNvPicPr>
          <p:nvPr userDrawn="1"/>
        </p:nvPicPr>
        <p:blipFill>
          <a:blip r:embed="rId2" cstate="print"/>
          <a:stretch>
            <a:fillRect/>
          </a:stretch>
        </p:blipFill>
        <p:spPr>
          <a:xfrm rot="20769857">
            <a:off x="187797" y="6312071"/>
            <a:ext cx="576920" cy="366029"/>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anim calcmode="lin" valueType="num">
                                      <p:cBhvr additive="base">
                                        <p:cTn id="27"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4">
                                            <p:txEl>
                                              <p:pRg st="0" end="0"/>
                                            </p:txEl>
                                          </p:spTgt>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4">
                                            <p:txEl>
                                              <p:pRg st="1" end="1"/>
                                            </p:txEl>
                                          </p:spTgt>
                                        </p:tgtEl>
                                        <p:attrNameLst>
                                          <p:attrName>style.visibility</p:attrName>
                                        </p:attrNameLst>
                                      </p:cBhvr>
                                      <p:to>
                                        <p:strVal val="visible"/>
                                      </p:to>
                                    </p:set>
                                    <p:anim calcmode="lin" valueType="num">
                                      <p:cBhvr additive="base">
                                        <p:cTn id="31" dur="500" fill="hold"/>
                                        <p:tgtEl>
                                          <p:spTgt spid="4">
                                            <p:txEl>
                                              <p:pRg st="1" end="1"/>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
                                            <p:txEl>
                                              <p:pRg st="1" end="1"/>
                                            </p:txEl>
                                          </p:spTgt>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4">
                                            <p:txEl>
                                              <p:pRg st="2" end="2"/>
                                            </p:txEl>
                                          </p:spTgt>
                                        </p:tgtEl>
                                        <p:attrNameLst>
                                          <p:attrName>style.visibility</p:attrName>
                                        </p:attrNameLst>
                                      </p:cBhvr>
                                      <p:to>
                                        <p:strVal val="visible"/>
                                      </p:to>
                                    </p:set>
                                    <p:anim calcmode="lin" valueType="num">
                                      <p:cBhvr additive="base">
                                        <p:cTn id="35" dur="500" fill="hold"/>
                                        <p:tgtEl>
                                          <p:spTgt spid="4">
                                            <p:txEl>
                                              <p:pRg st="2" end="2"/>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4">
                                            <p:txEl>
                                              <p:pRg st="2" end="2"/>
                                            </p:txEl>
                                          </p:spTgt>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
                                            <p:txEl>
                                              <p:pRg st="3" end="3"/>
                                            </p:txEl>
                                          </p:spTgt>
                                        </p:tgtEl>
                                        <p:attrNameLst>
                                          <p:attrName>style.visibility</p:attrName>
                                        </p:attrNameLst>
                                      </p:cBhvr>
                                      <p:to>
                                        <p:strVal val="visible"/>
                                      </p:to>
                                    </p:set>
                                    <p:anim calcmode="lin" valueType="num">
                                      <p:cBhvr additive="base">
                                        <p:cTn id="39" dur="500" fill="hold"/>
                                        <p:tgtEl>
                                          <p:spTgt spid="4">
                                            <p:txEl>
                                              <p:pRg st="3" end="3"/>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4">
                                            <p:txEl>
                                              <p:pRg st="3" end="3"/>
                                            </p:txEl>
                                          </p:spTgt>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4">
                                            <p:txEl>
                                              <p:pRg st="4" end="4"/>
                                            </p:txEl>
                                          </p:spTgt>
                                        </p:tgtEl>
                                        <p:attrNameLst>
                                          <p:attrName>style.visibility</p:attrName>
                                        </p:attrNameLst>
                                      </p:cBhvr>
                                      <p:to>
                                        <p:strVal val="visible"/>
                                      </p:to>
                                    </p:set>
                                    <p:anim calcmode="lin" valueType="num">
                                      <p:cBhvr additive="base">
                                        <p:cTn id="43" dur="500" fill="hold"/>
                                        <p:tgtEl>
                                          <p:spTgt spid="4">
                                            <p:txEl>
                                              <p:pRg st="4" end="4"/>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4">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xmlns:p14="http://schemas.microsoft.com/office/powerpoint/2010/main" presetID="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2">
            <p:tnLst>
              <p:par>
                <p:cTn xmlns:p14="http://schemas.microsoft.com/office/powerpoint/2010/main" presetID="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3">
            <p:tnLst>
              <p:par>
                <p:cTn xmlns:p14="http://schemas.microsoft.com/office/powerpoint/2010/main" presetID="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4">
            <p:tnLst>
              <p:par>
                <p:cTn xmlns:p14="http://schemas.microsoft.com/office/powerpoint/2010/main" presetID="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5">
            <p:tnLst>
              <p:par>
                <p:cTn xmlns:p14="http://schemas.microsoft.com/office/powerpoint/2010/main" presetID="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Lst>
      </p:bldP>
      <p:bldP spid="4" grpId="0" uiExpand="1" build="p">
        <p:tmplLst>
          <p:tmpl lvl="1">
            <p:tnLst>
              <p:par>
                <p:cTn xmlns:p14="http://schemas.microsoft.com/office/powerpoint/2010/main" presetID="2" presetClass="entr" presetSubtype="8"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0-#ppt_w/2"/>
                          </p:val>
                        </p:tav>
                        <p:tav tm="100000">
                          <p:val>
                            <p:strVal val="#ppt_x"/>
                          </p:val>
                        </p:tav>
                      </p:tavLst>
                    </p:anim>
                    <p:anim calcmode="lin" valueType="num">
                      <p:cBhvr additive="base">
                        <p:cTn dur="500" fill="hold"/>
                        <p:tgtEl>
                          <p:spTgt spid="4"/>
                        </p:tgtEl>
                        <p:attrNameLst>
                          <p:attrName>ppt_y</p:attrName>
                        </p:attrNameLst>
                      </p:cBhvr>
                      <p:tavLst>
                        <p:tav tm="0">
                          <p:val>
                            <p:strVal val="#ppt_y"/>
                          </p:val>
                        </p:tav>
                        <p:tav tm="100000">
                          <p:val>
                            <p:strVal val="#ppt_y"/>
                          </p:val>
                        </p:tav>
                      </p:tavLst>
                    </p:anim>
                  </p:childTnLst>
                </p:cTn>
              </p:par>
            </p:tnLst>
          </p:tmpl>
          <p:tmpl lvl="2">
            <p:tnLst>
              <p:par>
                <p:cTn xmlns:p14="http://schemas.microsoft.com/office/powerpoint/2010/main" presetID="2" presetClass="entr" presetSubtype="8"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0-#ppt_w/2"/>
                          </p:val>
                        </p:tav>
                        <p:tav tm="100000">
                          <p:val>
                            <p:strVal val="#ppt_x"/>
                          </p:val>
                        </p:tav>
                      </p:tavLst>
                    </p:anim>
                    <p:anim calcmode="lin" valueType="num">
                      <p:cBhvr additive="base">
                        <p:cTn dur="500" fill="hold"/>
                        <p:tgtEl>
                          <p:spTgt spid="4"/>
                        </p:tgtEl>
                        <p:attrNameLst>
                          <p:attrName>ppt_y</p:attrName>
                        </p:attrNameLst>
                      </p:cBhvr>
                      <p:tavLst>
                        <p:tav tm="0">
                          <p:val>
                            <p:strVal val="#ppt_y"/>
                          </p:val>
                        </p:tav>
                        <p:tav tm="100000">
                          <p:val>
                            <p:strVal val="#ppt_y"/>
                          </p:val>
                        </p:tav>
                      </p:tavLst>
                    </p:anim>
                  </p:childTnLst>
                </p:cTn>
              </p:par>
            </p:tnLst>
          </p:tmpl>
          <p:tmpl lvl="3">
            <p:tnLst>
              <p:par>
                <p:cTn xmlns:p14="http://schemas.microsoft.com/office/powerpoint/2010/main" presetID="2" presetClass="entr" presetSubtype="8"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0-#ppt_w/2"/>
                          </p:val>
                        </p:tav>
                        <p:tav tm="100000">
                          <p:val>
                            <p:strVal val="#ppt_x"/>
                          </p:val>
                        </p:tav>
                      </p:tavLst>
                    </p:anim>
                    <p:anim calcmode="lin" valueType="num">
                      <p:cBhvr additive="base">
                        <p:cTn dur="500" fill="hold"/>
                        <p:tgtEl>
                          <p:spTgt spid="4"/>
                        </p:tgtEl>
                        <p:attrNameLst>
                          <p:attrName>ppt_y</p:attrName>
                        </p:attrNameLst>
                      </p:cBhvr>
                      <p:tavLst>
                        <p:tav tm="0">
                          <p:val>
                            <p:strVal val="#ppt_y"/>
                          </p:val>
                        </p:tav>
                        <p:tav tm="100000">
                          <p:val>
                            <p:strVal val="#ppt_y"/>
                          </p:val>
                        </p:tav>
                      </p:tavLst>
                    </p:anim>
                  </p:childTnLst>
                </p:cTn>
              </p:par>
            </p:tnLst>
          </p:tmpl>
          <p:tmpl lvl="4">
            <p:tnLst>
              <p:par>
                <p:cTn xmlns:p14="http://schemas.microsoft.com/office/powerpoint/2010/main" presetID="2" presetClass="entr" presetSubtype="8"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0-#ppt_w/2"/>
                          </p:val>
                        </p:tav>
                        <p:tav tm="100000">
                          <p:val>
                            <p:strVal val="#ppt_x"/>
                          </p:val>
                        </p:tav>
                      </p:tavLst>
                    </p:anim>
                    <p:anim calcmode="lin" valueType="num">
                      <p:cBhvr additive="base">
                        <p:cTn dur="500" fill="hold"/>
                        <p:tgtEl>
                          <p:spTgt spid="4"/>
                        </p:tgtEl>
                        <p:attrNameLst>
                          <p:attrName>ppt_y</p:attrName>
                        </p:attrNameLst>
                      </p:cBhvr>
                      <p:tavLst>
                        <p:tav tm="0">
                          <p:val>
                            <p:strVal val="#ppt_y"/>
                          </p:val>
                        </p:tav>
                        <p:tav tm="100000">
                          <p:val>
                            <p:strVal val="#ppt_y"/>
                          </p:val>
                        </p:tav>
                      </p:tavLst>
                    </p:anim>
                  </p:childTnLst>
                </p:cTn>
              </p:par>
            </p:tnLst>
          </p:tmpl>
          <p:tmpl lvl="5">
            <p:tnLst>
              <p:par>
                <p:cTn xmlns:p14="http://schemas.microsoft.com/office/powerpoint/2010/main" presetID="2" presetClass="entr" presetSubtype="8"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0-#ppt_w/2"/>
                          </p:val>
                        </p:tav>
                        <p:tav tm="100000">
                          <p:val>
                            <p:strVal val="#ppt_x"/>
                          </p:val>
                        </p:tav>
                      </p:tavLst>
                    </p:anim>
                    <p:anim calcmode="lin" valueType="num">
                      <p:cBhvr additive="base">
                        <p:cTn dur="500" fill="hold"/>
                        <p:tgtEl>
                          <p:spTgt spid="4"/>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buFont typeface="Wingdings" pitchFamily="2" charset="2"/>
              <a:buChar char="Ø"/>
              <a:defRPr sz="2000"/>
            </a:lvl2pPr>
            <a:lvl3pPr>
              <a:buFont typeface="Wingdings" pitchFamily="2" charset="2"/>
              <a:buChar cha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6640951-C29D-4786-935A-1F568872D7DC}" type="datetime1">
              <a:rPr lang="en-US" smtClean="0"/>
              <a:pPr/>
              <a:t>1/3/15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B75B92E-C504-4F72-91D6-D83D77D1C380}" type="slidenum">
              <a:rPr lang="en-US" smtClean="0"/>
              <a:pPr/>
              <a:t>‹#›</a:t>
            </a:fld>
            <a:endParaRPr lang="en-US" dirty="0"/>
          </a:p>
        </p:txBody>
      </p:sp>
      <p:pic>
        <p:nvPicPr>
          <p:cNvPr id="11" name="Picture 10" descr="Flag_of_Louisiana_SM.jpg"/>
          <p:cNvPicPr>
            <a:picLocks noChangeAspect="1"/>
          </p:cNvPicPr>
          <p:nvPr userDrawn="1"/>
        </p:nvPicPr>
        <p:blipFill>
          <a:blip r:embed="rId2" cstate="print"/>
          <a:stretch>
            <a:fillRect/>
          </a:stretch>
        </p:blipFill>
        <p:spPr>
          <a:xfrm rot="20769857">
            <a:off x="187797" y="6312071"/>
            <a:ext cx="576920" cy="366029"/>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 calcmode="lin" valueType="num">
                                      <p:cBhvr additive="base">
                                        <p:cTn id="11"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4">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 calcmode="lin" valueType="num">
                                      <p:cBhvr additive="base">
                                        <p:cTn id="15" dur="500" fill="hold"/>
                                        <p:tgtEl>
                                          <p:spTgt spid="4">
                                            <p:txEl>
                                              <p:pRg st="1" end="1"/>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4">
                                            <p:txEl>
                                              <p:pRg st="1" end="1"/>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anim calcmode="lin" valueType="num">
                                      <p:cBhvr additive="base">
                                        <p:cTn id="23" dur="500" fill="hold"/>
                                        <p:tgtEl>
                                          <p:spTgt spid="4">
                                            <p:txEl>
                                              <p:pRg st="3" end="3"/>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4">
                                            <p:txEl>
                                              <p:pRg st="3" end="3"/>
                                            </p:txEl>
                                          </p:spTgt>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 calcmode="lin" valueType="num">
                                      <p:cBhvr additive="base">
                                        <p:cTn id="27" dur="500" fill="hold"/>
                                        <p:tgtEl>
                                          <p:spTgt spid="4">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4">
                                            <p:txEl>
                                              <p:pRg st="4" end="4"/>
                                            </p:txEl>
                                          </p:spTgt>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5">
                                            <p:txEl>
                                              <p:pRg st="0" end="0"/>
                                            </p:txEl>
                                          </p:spTgt>
                                        </p:tgtEl>
                                        <p:attrNameLst>
                                          <p:attrName>style.visibility</p:attrName>
                                        </p:attrNameLst>
                                      </p:cBhvr>
                                      <p:to>
                                        <p:strVal val="visible"/>
                                      </p:to>
                                    </p:set>
                                    <p:anim calcmode="lin" valueType="num">
                                      <p:cBhvr additive="base">
                                        <p:cTn id="31"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5">
                                            <p:txEl>
                                              <p:pRg st="0" end="0"/>
                                            </p:txEl>
                                          </p:spTgt>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6">
                                            <p:txEl>
                                              <p:pRg st="0" end="0"/>
                                            </p:txEl>
                                          </p:spTgt>
                                        </p:tgtEl>
                                        <p:attrNameLst>
                                          <p:attrName>style.visibility</p:attrName>
                                        </p:attrNameLst>
                                      </p:cBhvr>
                                      <p:to>
                                        <p:strVal val="visible"/>
                                      </p:to>
                                    </p:set>
                                    <p:anim calcmode="lin" valueType="num">
                                      <p:cBhvr additive="base">
                                        <p:cTn id="35" dur="5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6">
                                            <p:txEl>
                                              <p:pRg st="0" end="0"/>
                                            </p:txEl>
                                          </p:spTgt>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6">
                                            <p:txEl>
                                              <p:pRg st="1" end="1"/>
                                            </p:txEl>
                                          </p:spTgt>
                                        </p:tgtEl>
                                        <p:attrNameLst>
                                          <p:attrName>style.visibility</p:attrName>
                                        </p:attrNameLst>
                                      </p:cBhvr>
                                      <p:to>
                                        <p:strVal val="visible"/>
                                      </p:to>
                                    </p:set>
                                    <p:anim calcmode="lin" valueType="num">
                                      <p:cBhvr additive="base">
                                        <p:cTn id="39" dur="500" fill="hold"/>
                                        <p:tgtEl>
                                          <p:spTgt spid="6">
                                            <p:txEl>
                                              <p:pRg st="1" end="1"/>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6">
                                            <p:txEl>
                                              <p:pRg st="1" end="1"/>
                                            </p:txEl>
                                          </p:spTgt>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6">
                                            <p:txEl>
                                              <p:pRg st="2" end="2"/>
                                            </p:txEl>
                                          </p:spTgt>
                                        </p:tgtEl>
                                        <p:attrNameLst>
                                          <p:attrName>style.visibility</p:attrName>
                                        </p:attrNameLst>
                                      </p:cBhvr>
                                      <p:to>
                                        <p:strVal val="visible"/>
                                      </p:to>
                                    </p:set>
                                    <p:anim calcmode="lin" valueType="num">
                                      <p:cBhvr additive="base">
                                        <p:cTn id="43" dur="500" fill="hold"/>
                                        <p:tgtEl>
                                          <p:spTgt spid="6">
                                            <p:txEl>
                                              <p:pRg st="2" end="2"/>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6">
                                            <p:txEl>
                                              <p:pRg st="2" end="2"/>
                                            </p:txEl>
                                          </p:spTgt>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0"/>
                                  </p:stCondLst>
                                  <p:childTnLst>
                                    <p:set>
                                      <p:cBhvr>
                                        <p:cTn id="46" dur="1" fill="hold">
                                          <p:stCondLst>
                                            <p:cond delay="0"/>
                                          </p:stCondLst>
                                        </p:cTn>
                                        <p:tgtEl>
                                          <p:spTgt spid="6">
                                            <p:txEl>
                                              <p:pRg st="3" end="3"/>
                                            </p:txEl>
                                          </p:spTgt>
                                        </p:tgtEl>
                                        <p:attrNameLst>
                                          <p:attrName>style.visibility</p:attrName>
                                        </p:attrNameLst>
                                      </p:cBhvr>
                                      <p:to>
                                        <p:strVal val="visible"/>
                                      </p:to>
                                    </p:set>
                                    <p:anim calcmode="lin" valueType="num">
                                      <p:cBhvr additive="base">
                                        <p:cTn id="47" dur="500" fill="hold"/>
                                        <p:tgtEl>
                                          <p:spTgt spid="6">
                                            <p:txEl>
                                              <p:pRg st="3" end="3"/>
                                            </p:tx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6">
                                            <p:txEl>
                                              <p:pRg st="3" end="3"/>
                                            </p:txEl>
                                          </p:spTgt>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stCondLst>
                                    <p:cond delay="0"/>
                                  </p:stCondLst>
                                  <p:childTnLst>
                                    <p:set>
                                      <p:cBhvr>
                                        <p:cTn id="50" dur="1" fill="hold">
                                          <p:stCondLst>
                                            <p:cond delay="0"/>
                                          </p:stCondLst>
                                        </p:cTn>
                                        <p:tgtEl>
                                          <p:spTgt spid="6">
                                            <p:txEl>
                                              <p:pRg st="4" end="4"/>
                                            </p:txEl>
                                          </p:spTgt>
                                        </p:tgtEl>
                                        <p:attrNameLst>
                                          <p:attrName>style.visibility</p:attrName>
                                        </p:attrNameLst>
                                      </p:cBhvr>
                                      <p:to>
                                        <p:strVal val="visible"/>
                                      </p:to>
                                    </p:set>
                                    <p:anim calcmode="lin" valueType="num">
                                      <p:cBhvr additive="base">
                                        <p:cTn id="51" dur="500" fill="hold"/>
                                        <p:tgtEl>
                                          <p:spTgt spid="6">
                                            <p:txEl>
                                              <p:pRg st="4" end="4"/>
                                            </p:txEl>
                                          </p:spTgt>
                                        </p:tgtEl>
                                        <p:attrNameLst>
                                          <p:attrName>ppt_x</p:attrName>
                                        </p:attrNameLst>
                                      </p:cBhvr>
                                      <p:tavLst>
                                        <p:tav tm="0">
                                          <p:val>
                                            <p:strVal val="0-#ppt_w/2"/>
                                          </p:val>
                                        </p:tav>
                                        <p:tav tm="100000">
                                          <p:val>
                                            <p:strVal val="#ppt_x"/>
                                          </p:val>
                                        </p:tav>
                                      </p:tavLst>
                                    </p:anim>
                                    <p:anim calcmode="lin" valueType="num">
                                      <p:cBhvr additive="base">
                                        <p:cTn id="52" dur="500" fill="hold"/>
                                        <p:tgtEl>
                                          <p:spTgt spid="6">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xmlns:p14="http://schemas.microsoft.com/office/powerpoint/2010/main" presetID="2" presetClass="entr" presetSubtype="8"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Lst>
      </p:bldP>
      <p:bldP spid="4" grpId="0" build="p">
        <p:tmplLst>
          <p:tmpl lvl="1">
            <p:tnLst>
              <p:par>
                <p:cTn xmlns:p14="http://schemas.microsoft.com/office/powerpoint/2010/main" presetID="2" presetClass="entr" presetSubtype="8"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0-#ppt_w/2"/>
                          </p:val>
                        </p:tav>
                        <p:tav tm="100000">
                          <p:val>
                            <p:strVal val="#ppt_x"/>
                          </p:val>
                        </p:tav>
                      </p:tavLst>
                    </p:anim>
                    <p:anim calcmode="lin" valueType="num">
                      <p:cBhvr additive="base">
                        <p:cTn dur="500" fill="hold"/>
                        <p:tgtEl>
                          <p:spTgt spid="4"/>
                        </p:tgtEl>
                        <p:attrNameLst>
                          <p:attrName>ppt_y</p:attrName>
                        </p:attrNameLst>
                      </p:cBhvr>
                      <p:tavLst>
                        <p:tav tm="0">
                          <p:val>
                            <p:strVal val="#ppt_y"/>
                          </p:val>
                        </p:tav>
                        <p:tav tm="100000">
                          <p:val>
                            <p:strVal val="#ppt_y"/>
                          </p:val>
                        </p:tav>
                      </p:tavLst>
                    </p:anim>
                  </p:childTnLst>
                </p:cTn>
              </p:par>
            </p:tnLst>
          </p:tmpl>
          <p:tmpl lvl="2">
            <p:tnLst>
              <p:par>
                <p:cTn xmlns:p14="http://schemas.microsoft.com/office/powerpoint/2010/main" presetID="2" presetClass="entr" presetSubtype="8"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0-#ppt_w/2"/>
                          </p:val>
                        </p:tav>
                        <p:tav tm="100000">
                          <p:val>
                            <p:strVal val="#ppt_x"/>
                          </p:val>
                        </p:tav>
                      </p:tavLst>
                    </p:anim>
                    <p:anim calcmode="lin" valueType="num">
                      <p:cBhvr additive="base">
                        <p:cTn dur="500" fill="hold"/>
                        <p:tgtEl>
                          <p:spTgt spid="4"/>
                        </p:tgtEl>
                        <p:attrNameLst>
                          <p:attrName>ppt_y</p:attrName>
                        </p:attrNameLst>
                      </p:cBhvr>
                      <p:tavLst>
                        <p:tav tm="0">
                          <p:val>
                            <p:strVal val="#ppt_y"/>
                          </p:val>
                        </p:tav>
                        <p:tav tm="100000">
                          <p:val>
                            <p:strVal val="#ppt_y"/>
                          </p:val>
                        </p:tav>
                      </p:tavLst>
                    </p:anim>
                  </p:childTnLst>
                </p:cTn>
              </p:par>
            </p:tnLst>
          </p:tmpl>
          <p:tmpl lvl="3">
            <p:tnLst>
              <p:par>
                <p:cTn xmlns:p14="http://schemas.microsoft.com/office/powerpoint/2010/main" presetID="2" presetClass="entr" presetSubtype="8"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0-#ppt_w/2"/>
                          </p:val>
                        </p:tav>
                        <p:tav tm="100000">
                          <p:val>
                            <p:strVal val="#ppt_x"/>
                          </p:val>
                        </p:tav>
                      </p:tavLst>
                    </p:anim>
                    <p:anim calcmode="lin" valueType="num">
                      <p:cBhvr additive="base">
                        <p:cTn dur="500" fill="hold"/>
                        <p:tgtEl>
                          <p:spTgt spid="4"/>
                        </p:tgtEl>
                        <p:attrNameLst>
                          <p:attrName>ppt_y</p:attrName>
                        </p:attrNameLst>
                      </p:cBhvr>
                      <p:tavLst>
                        <p:tav tm="0">
                          <p:val>
                            <p:strVal val="#ppt_y"/>
                          </p:val>
                        </p:tav>
                        <p:tav tm="100000">
                          <p:val>
                            <p:strVal val="#ppt_y"/>
                          </p:val>
                        </p:tav>
                      </p:tavLst>
                    </p:anim>
                  </p:childTnLst>
                </p:cTn>
              </p:par>
            </p:tnLst>
          </p:tmpl>
          <p:tmpl lvl="4">
            <p:tnLst>
              <p:par>
                <p:cTn xmlns:p14="http://schemas.microsoft.com/office/powerpoint/2010/main" presetID="2" presetClass="entr" presetSubtype="8"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0-#ppt_w/2"/>
                          </p:val>
                        </p:tav>
                        <p:tav tm="100000">
                          <p:val>
                            <p:strVal val="#ppt_x"/>
                          </p:val>
                        </p:tav>
                      </p:tavLst>
                    </p:anim>
                    <p:anim calcmode="lin" valueType="num">
                      <p:cBhvr additive="base">
                        <p:cTn dur="500" fill="hold"/>
                        <p:tgtEl>
                          <p:spTgt spid="4"/>
                        </p:tgtEl>
                        <p:attrNameLst>
                          <p:attrName>ppt_y</p:attrName>
                        </p:attrNameLst>
                      </p:cBhvr>
                      <p:tavLst>
                        <p:tav tm="0">
                          <p:val>
                            <p:strVal val="#ppt_y"/>
                          </p:val>
                        </p:tav>
                        <p:tav tm="100000">
                          <p:val>
                            <p:strVal val="#ppt_y"/>
                          </p:val>
                        </p:tav>
                      </p:tavLst>
                    </p:anim>
                  </p:childTnLst>
                </p:cTn>
              </p:par>
            </p:tnLst>
          </p:tmpl>
          <p:tmpl lvl="5">
            <p:tnLst>
              <p:par>
                <p:cTn xmlns:p14="http://schemas.microsoft.com/office/powerpoint/2010/main" presetID="2" presetClass="entr" presetSubtype="8"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0-#ppt_w/2"/>
                          </p:val>
                        </p:tav>
                        <p:tav tm="100000">
                          <p:val>
                            <p:strVal val="#ppt_x"/>
                          </p:val>
                        </p:tav>
                      </p:tavLst>
                    </p:anim>
                    <p:anim calcmode="lin" valueType="num">
                      <p:cBhvr additive="base">
                        <p:cTn dur="500" fill="hold"/>
                        <p:tgtEl>
                          <p:spTgt spid="4"/>
                        </p:tgtEl>
                        <p:attrNameLst>
                          <p:attrName>ppt_y</p:attrName>
                        </p:attrNameLst>
                      </p:cBhvr>
                      <p:tavLst>
                        <p:tav tm="0">
                          <p:val>
                            <p:strVal val="#ppt_y"/>
                          </p:val>
                        </p:tav>
                        <p:tav tm="100000">
                          <p:val>
                            <p:strVal val="#ppt_y"/>
                          </p:val>
                        </p:tav>
                      </p:tavLst>
                    </p:anim>
                  </p:childTnLst>
                </p:cTn>
              </p:par>
            </p:tnLst>
          </p:tmpl>
        </p:tmplLst>
      </p:bldP>
      <p:bldP spid="5" grpId="0" build="p">
        <p:tmplLst>
          <p:tmpl lvl="1">
            <p:tnLst>
              <p:par>
                <p:cTn xmlns:p14="http://schemas.microsoft.com/office/powerpoint/2010/main" presetID="2" presetClass="entr" presetSubtype="8" fill="hold" nodeType="withEffect">
                  <p:stCondLst>
                    <p:cond delay="0"/>
                  </p:stCondLst>
                  <p:childTnLst>
                    <p:set>
                      <p:cBhvr>
                        <p:cTn dur="1" fill="hold">
                          <p:stCondLst>
                            <p:cond delay="0"/>
                          </p:stCondLst>
                        </p:cTn>
                        <p:tgtEl>
                          <p:spTgt spid="5"/>
                        </p:tgtEl>
                        <p:attrNameLst>
                          <p:attrName>style.visibility</p:attrName>
                        </p:attrNameLst>
                      </p:cBhvr>
                      <p:to>
                        <p:strVal val="visible"/>
                      </p:to>
                    </p:set>
                    <p:anim calcmode="lin" valueType="num">
                      <p:cBhvr additive="base">
                        <p:cTn dur="500" fill="hold"/>
                        <p:tgtEl>
                          <p:spTgt spid="5"/>
                        </p:tgtEl>
                        <p:attrNameLst>
                          <p:attrName>ppt_x</p:attrName>
                        </p:attrNameLst>
                      </p:cBhvr>
                      <p:tavLst>
                        <p:tav tm="0">
                          <p:val>
                            <p:strVal val="0-#ppt_w/2"/>
                          </p:val>
                        </p:tav>
                        <p:tav tm="100000">
                          <p:val>
                            <p:strVal val="#ppt_x"/>
                          </p:val>
                        </p:tav>
                      </p:tavLst>
                    </p:anim>
                    <p:anim calcmode="lin" valueType="num">
                      <p:cBhvr additive="base">
                        <p:cTn dur="500" fill="hold"/>
                        <p:tgtEl>
                          <p:spTgt spid="5"/>
                        </p:tgtEl>
                        <p:attrNameLst>
                          <p:attrName>ppt_y</p:attrName>
                        </p:attrNameLst>
                      </p:cBhvr>
                      <p:tavLst>
                        <p:tav tm="0">
                          <p:val>
                            <p:strVal val="#ppt_y"/>
                          </p:val>
                        </p:tav>
                        <p:tav tm="100000">
                          <p:val>
                            <p:strVal val="#ppt_y"/>
                          </p:val>
                        </p:tav>
                      </p:tavLst>
                    </p:anim>
                  </p:childTnLst>
                </p:cTn>
              </p:par>
            </p:tnLst>
          </p:tmpl>
        </p:tmplLst>
      </p:bldP>
      <p:bldP spid="6" grpId="0" build="p">
        <p:tmplLst>
          <p:tmpl lvl="1">
            <p:tnLst>
              <p:par>
                <p:cTn xmlns:p14="http://schemas.microsoft.com/office/powerpoint/2010/main" presetID="2" presetClass="entr" presetSubtype="8" fill="hold" nodeType="with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500" fill="hold"/>
                        <p:tgtEl>
                          <p:spTgt spid="6"/>
                        </p:tgtEl>
                        <p:attrNameLst>
                          <p:attrName>ppt_x</p:attrName>
                        </p:attrNameLst>
                      </p:cBhvr>
                      <p:tavLst>
                        <p:tav tm="0">
                          <p:val>
                            <p:strVal val="0-#ppt_w/2"/>
                          </p:val>
                        </p:tav>
                        <p:tav tm="100000">
                          <p:val>
                            <p:strVal val="#ppt_x"/>
                          </p:val>
                        </p:tav>
                      </p:tavLst>
                    </p:anim>
                    <p:anim calcmode="lin" valueType="num">
                      <p:cBhvr additive="base">
                        <p:cTn dur="500" fill="hold"/>
                        <p:tgtEl>
                          <p:spTgt spid="6"/>
                        </p:tgtEl>
                        <p:attrNameLst>
                          <p:attrName>ppt_y</p:attrName>
                        </p:attrNameLst>
                      </p:cBhvr>
                      <p:tavLst>
                        <p:tav tm="0">
                          <p:val>
                            <p:strVal val="#ppt_y"/>
                          </p:val>
                        </p:tav>
                        <p:tav tm="100000">
                          <p:val>
                            <p:strVal val="#ppt_y"/>
                          </p:val>
                        </p:tav>
                      </p:tavLst>
                    </p:anim>
                  </p:childTnLst>
                </p:cTn>
              </p:par>
            </p:tnLst>
          </p:tmpl>
          <p:tmpl lvl="2">
            <p:tnLst>
              <p:par>
                <p:cTn xmlns:p14="http://schemas.microsoft.com/office/powerpoint/2010/main" presetID="2" presetClass="entr" presetSubtype="8" fill="hold" nodeType="with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500" fill="hold"/>
                        <p:tgtEl>
                          <p:spTgt spid="6"/>
                        </p:tgtEl>
                        <p:attrNameLst>
                          <p:attrName>ppt_x</p:attrName>
                        </p:attrNameLst>
                      </p:cBhvr>
                      <p:tavLst>
                        <p:tav tm="0">
                          <p:val>
                            <p:strVal val="0-#ppt_w/2"/>
                          </p:val>
                        </p:tav>
                        <p:tav tm="100000">
                          <p:val>
                            <p:strVal val="#ppt_x"/>
                          </p:val>
                        </p:tav>
                      </p:tavLst>
                    </p:anim>
                    <p:anim calcmode="lin" valueType="num">
                      <p:cBhvr additive="base">
                        <p:cTn dur="500" fill="hold"/>
                        <p:tgtEl>
                          <p:spTgt spid="6"/>
                        </p:tgtEl>
                        <p:attrNameLst>
                          <p:attrName>ppt_y</p:attrName>
                        </p:attrNameLst>
                      </p:cBhvr>
                      <p:tavLst>
                        <p:tav tm="0">
                          <p:val>
                            <p:strVal val="#ppt_y"/>
                          </p:val>
                        </p:tav>
                        <p:tav tm="100000">
                          <p:val>
                            <p:strVal val="#ppt_y"/>
                          </p:val>
                        </p:tav>
                      </p:tavLst>
                    </p:anim>
                  </p:childTnLst>
                </p:cTn>
              </p:par>
            </p:tnLst>
          </p:tmpl>
          <p:tmpl lvl="3">
            <p:tnLst>
              <p:par>
                <p:cTn xmlns:p14="http://schemas.microsoft.com/office/powerpoint/2010/main" presetID="2" presetClass="entr" presetSubtype="8" fill="hold" nodeType="with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500" fill="hold"/>
                        <p:tgtEl>
                          <p:spTgt spid="6"/>
                        </p:tgtEl>
                        <p:attrNameLst>
                          <p:attrName>ppt_x</p:attrName>
                        </p:attrNameLst>
                      </p:cBhvr>
                      <p:tavLst>
                        <p:tav tm="0">
                          <p:val>
                            <p:strVal val="0-#ppt_w/2"/>
                          </p:val>
                        </p:tav>
                        <p:tav tm="100000">
                          <p:val>
                            <p:strVal val="#ppt_x"/>
                          </p:val>
                        </p:tav>
                      </p:tavLst>
                    </p:anim>
                    <p:anim calcmode="lin" valueType="num">
                      <p:cBhvr additive="base">
                        <p:cTn dur="500" fill="hold"/>
                        <p:tgtEl>
                          <p:spTgt spid="6"/>
                        </p:tgtEl>
                        <p:attrNameLst>
                          <p:attrName>ppt_y</p:attrName>
                        </p:attrNameLst>
                      </p:cBhvr>
                      <p:tavLst>
                        <p:tav tm="0">
                          <p:val>
                            <p:strVal val="#ppt_y"/>
                          </p:val>
                        </p:tav>
                        <p:tav tm="100000">
                          <p:val>
                            <p:strVal val="#ppt_y"/>
                          </p:val>
                        </p:tav>
                      </p:tavLst>
                    </p:anim>
                  </p:childTnLst>
                </p:cTn>
              </p:par>
            </p:tnLst>
          </p:tmpl>
          <p:tmpl lvl="4">
            <p:tnLst>
              <p:par>
                <p:cTn xmlns:p14="http://schemas.microsoft.com/office/powerpoint/2010/main" presetID="2" presetClass="entr" presetSubtype="8" fill="hold" nodeType="with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500" fill="hold"/>
                        <p:tgtEl>
                          <p:spTgt spid="6"/>
                        </p:tgtEl>
                        <p:attrNameLst>
                          <p:attrName>ppt_x</p:attrName>
                        </p:attrNameLst>
                      </p:cBhvr>
                      <p:tavLst>
                        <p:tav tm="0">
                          <p:val>
                            <p:strVal val="0-#ppt_w/2"/>
                          </p:val>
                        </p:tav>
                        <p:tav tm="100000">
                          <p:val>
                            <p:strVal val="#ppt_x"/>
                          </p:val>
                        </p:tav>
                      </p:tavLst>
                    </p:anim>
                    <p:anim calcmode="lin" valueType="num">
                      <p:cBhvr additive="base">
                        <p:cTn dur="500" fill="hold"/>
                        <p:tgtEl>
                          <p:spTgt spid="6"/>
                        </p:tgtEl>
                        <p:attrNameLst>
                          <p:attrName>ppt_y</p:attrName>
                        </p:attrNameLst>
                      </p:cBhvr>
                      <p:tavLst>
                        <p:tav tm="0">
                          <p:val>
                            <p:strVal val="#ppt_y"/>
                          </p:val>
                        </p:tav>
                        <p:tav tm="100000">
                          <p:val>
                            <p:strVal val="#ppt_y"/>
                          </p:val>
                        </p:tav>
                      </p:tavLst>
                    </p:anim>
                  </p:childTnLst>
                </p:cTn>
              </p:par>
            </p:tnLst>
          </p:tmpl>
          <p:tmpl lvl="5">
            <p:tnLst>
              <p:par>
                <p:cTn xmlns:p14="http://schemas.microsoft.com/office/powerpoint/2010/main" presetID="2" presetClass="entr" presetSubtype="8" fill="hold" nodeType="with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500" fill="hold"/>
                        <p:tgtEl>
                          <p:spTgt spid="6"/>
                        </p:tgtEl>
                        <p:attrNameLst>
                          <p:attrName>ppt_x</p:attrName>
                        </p:attrNameLst>
                      </p:cBhvr>
                      <p:tavLst>
                        <p:tav tm="0">
                          <p:val>
                            <p:strVal val="0-#ppt_w/2"/>
                          </p:val>
                        </p:tav>
                        <p:tav tm="100000">
                          <p:val>
                            <p:strVal val="#ppt_x"/>
                          </p:val>
                        </p:tav>
                      </p:tavLst>
                    </p:anim>
                    <p:anim calcmode="lin" valueType="num">
                      <p:cBhvr additive="base">
                        <p:cTn dur="500" fill="hold"/>
                        <p:tgtEl>
                          <p:spTgt spid="6"/>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4FE01F-2B5D-483B-B578-D0B7379AF51E}" type="datetime1">
              <a:rPr lang="en-US" smtClean="0"/>
              <a:pPr/>
              <a:t>1/3/15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B75B92E-C504-4F72-91D6-D83D77D1C380}" type="slidenum">
              <a:rPr lang="en-US" smtClean="0"/>
              <a:pPr/>
              <a:t>‹#›</a:t>
            </a:fld>
            <a:endParaRPr lang="en-US" dirty="0"/>
          </a:p>
        </p:txBody>
      </p:sp>
      <p:pic>
        <p:nvPicPr>
          <p:cNvPr id="6" name="Picture 5" descr="Flag_of_Louisiana_SM.jpg"/>
          <p:cNvPicPr>
            <a:picLocks noChangeAspect="1"/>
          </p:cNvPicPr>
          <p:nvPr userDrawn="1"/>
        </p:nvPicPr>
        <p:blipFill>
          <a:blip r:embed="rId2" cstate="print"/>
          <a:stretch>
            <a:fillRect/>
          </a:stretch>
        </p:blipFill>
        <p:spPr>
          <a:xfrm rot="20769857">
            <a:off x="187797" y="6312071"/>
            <a:ext cx="576920" cy="366029"/>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 Id="rId7"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254A7D-03F0-4537-95DB-E5D029F5F344}" type="datetime1">
              <a:rPr lang="en-US" smtClean="0"/>
              <a:pPr/>
              <a:t>1/3/15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7" name="Rectangle 6"/>
          <p:cNvSpPr/>
          <p:nvPr/>
        </p:nvSpPr>
        <p:spPr>
          <a:xfrm>
            <a:off x="0" y="6477000"/>
            <a:ext cx="9144000" cy="3810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4"/>
          </p:nvPr>
        </p:nvSpPr>
        <p:spPr>
          <a:xfrm>
            <a:off x="6705600" y="6492875"/>
            <a:ext cx="2133600" cy="365125"/>
          </a:xfrm>
          <a:prstGeom prst="rect">
            <a:avLst/>
          </a:prstGeom>
        </p:spPr>
        <p:txBody>
          <a:bodyPr vert="horz" lIns="91440" tIns="45720" rIns="91440" bIns="45720" rtlCol="0" anchor="ctr"/>
          <a:lstStyle>
            <a:lvl1pPr algn="r">
              <a:defRPr sz="1400" b="1" baseline="0">
                <a:solidFill>
                  <a:schemeClr val="bg1"/>
                </a:solidFill>
                <a:latin typeface="Calibri" pitchFamily="34" charset="0"/>
              </a:defRPr>
            </a:lvl1pPr>
          </a:lstStyle>
          <a:p>
            <a:fld id="{F9FA8F0B-D33C-4076-B785-5A39BEA698E5}"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99" r:id="rId1"/>
    <p:sldLayoutId id="2147483700" r:id="rId2"/>
    <p:sldLayoutId id="2147483702" r:id="rId3"/>
    <p:sldLayoutId id="2147483703" r:id="rId4"/>
    <p:sldLayoutId id="2147483705" r:id="rId5"/>
  </p:sldLayoutIdLst>
  <p:transition xmlns:p14="http://schemas.microsoft.com/office/powerpoint/2010/main" spd="med">
    <p:wipe dir="r"/>
  </p:transition>
  <p:timing>
    <p:tnLst>
      <p:par>
        <p:cTn xmlns:p14="http://schemas.microsoft.com/office/powerpoint/2010/mai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effectLst>
            <a:outerShdw blurRad="38100" dist="38100" dir="2700000" algn="tl">
              <a:srgbClr val="000000">
                <a:alpha val="43137"/>
              </a:srgbClr>
            </a:outerShdw>
          </a:effectLst>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png"/><Relationship Id="rId5"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1066800" y="4495800"/>
            <a:ext cx="7543800" cy="1815882"/>
          </a:xfrm>
          <a:prstGeom prst="rect">
            <a:avLst/>
          </a:prstGeom>
          <a:noFill/>
        </p:spPr>
        <p:txBody>
          <a:bodyPr wrap="square" rtlCol="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r"/>
            <a:r>
              <a:rPr lang="en-US" sz="4800" b="1" dirty="0" smtClean="0">
                <a:ln w="17780" cmpd="sng">
                  <a:noFill/>
                  <a:prstDash val="solid"/>
                  <a:miter lim="800000"/>
                </a:ln>
                <a:solidFill>
                  <a:srgbClr val="F8D506"/>
                </a:solidFill>
                <a:effectLst>
                  <a:outerShdw blurRad="55000" dist="50800" dir="5400000" algn="tl">
                    <a:srgbClr val="000000">
                      <a:alpha val="33000"/>
                    </a:srgbClr>
                  </a:outerShdw>
                </a:effectLst>
              </a:rPr>
              <a:t>Smart Skills</a:t>
            </a:r>
          </a:p>
          <a:p>
            <a:pPr algn="r"/>
            <a:r>
              <a:rPr lang="en-US" sz="3200" b="1" dirty="0" smtClean="0">
                <a:ln w="17780" cmpd="sng">
                  <a:noFill/>
                  <a:prstDash val="solid"/>
                  <a:miter lim="800000"/>
                </a:ln>
                <a:solidFill>
                  <a:srgbClr val="F8D506"/>
                </a:solidFill>
                <a:effectLst>
                  <a:outerShdw blurRad="55000" dist="50800" dir="5400000" algn="tl">
                    <a:srgbClr val="000000">
                      <a:alpha val="33000"/>
                    </a:srgbClr>
                  </a:outerShdw>
                </a:effectLst>
              </a:rPr>
              <a:t>Week 28</a:t>
            </a:r>
          </a:p>
          <a:p>
            <a:pPr algn="r"/>
            <a:r>
              <a:rPr lang="en-US" sz="3200" b="1" dirty="0" smtClean="0">
                <a:ln w="17780" cmpd="sng">
                  <a:noFill/>
                  <a:prstDash val="solid"/>
                  <a:miter lim="800000"/>
                </a:ln>
                <a:solidFill>
                  <a:srgbClr val="F8D506"/>
                </a:solidFill>
                <a:effectLst>
                  <a:outerShdw blurRad="55000" dist="50800" dir="5400000" algn="tl">
                    <a:srgbClr val="000000">
                      <a:alpha val="33000"/>
                    </a:srgbClr>
                  </a:outerShdw>
                </a:effectLst>
              </a:rPr>
              <a:t>Artifact 6</a:t>
            </a:r>
            <a:endParaRPr lang="en-US" sz="3200" b="1" dirty="0">
              <a:ln w="17780" cmpd="sng">
                <a:noFill/>
                <a:prstDash val="solid"/>
                <a:miter lim="800000"/>
              </a:ln>
              <a:solidFill>
                <a:srgbClr val="F8D506"/>
              </a:solidFill>
              <a:effectLst>
                <a:outerShdw blurRad="55000" dist="50800" dir="5400000" algn="tl">
                  <a:srgbClr val="000000">
                    <a:alpha val="33000"/>
                  </a:srgbClr>
                </a:outerShdw>
              </a:effectLst>
            </a:endParaRPr>
          </a:p>
        </p:txBody>
      </p:sp>
      <p:sp>
        <p:nvSpPr>
          <p:cNvPr id="5" name="Text Box 4"/>
          <p:cNvSpPr txBox="1">
            <a:spLocks noChangeArrowheads="1"/>
          </p:cNvSpPr>
          <p:nvPr/>
        </p:nvSpPr>
        <p:spPr bwMode="auto">
          <a:xfrm>
            <a:off x="7543800" y="6545790"/>
            <a:ext cx="1600200" cy="246221"/>
          </a:xfrm>
          <a:prstGeom prst="rect">
            <a:avLst/>
          </a:prstGeom>
          <a:noFill/>
          <a:ln w="9525">
            <a:noFill/>
            <a:miter lim="800000"/>
            <a:headEnd/>
            <a:tailEnd/>
          </a:ln>
          <a:effectLst/>
        </p:spPr>
        <p:txBody>
          <a:bodyPr wrap="square">
            <a:spAutoFit/>
          </a:bodyPr>
          <a:lstStyle/>
          <a:p>
            <a:pPr algn="r">
              <a:spcBef>
                <a:spcPct val="50000"/>
              </a:spcBef>
            </a:pPr>
            <a:r>
              <a:rPr lang="en-US" sz="1000">
                <a:solidFill>
                  <a:srgbClr val="D9D9D9"/>
                </a:solidFill>
                <a:effectLst>
                  <a:outerShdw blurRad="38100" dist="38100" dir="2700000" algn="tl">
                    <a:srgbClr val="C0C0C0"/>
                  </a:outerShdw>
                </a:effectLst>
                <a:latin typeface="Arial" charset="0"/>
              </a:rPr>
              <a:t>© </a:t>
            </a:r>
            <a:r>
              <a:rPr lang="en-US" sz="1000" smtClean="0">
                <a:solidFill>
                  <a:srgbClr val="D9D9D9"/>
                </a:solidFill>
                <a:effectLst>
                  <a:outerShdw blurRad="38100" dist="38100" dir="2700000" algn="tl">
                    <a:srgbClr val="C0C0C0"/>
                  </a:outerShdw>
                </a:effectLst>
                <a:latin typeface="Arial" charset="0"/>
              </a:rPr>
              <a:t>2015 </a:t>
            </a:r>
            <a:r>
              <a:rPr lang="en-US" sz="1000" dirty="0" smtClean="0">
                <a:solidFill>
                  <a:srgbClr val="D9D9D9"/>
                </a:solidFill>
                <a:effectLst>
                  <a:outerShdw blurRad="38100" dist="38100" dir="2700000" algn="tl">
                    <a:srgbClr val="C0C0C0"/>
                  </a:outerShdw>
                </a:effectLst>
                <a:latin typeface="Arial" charset="0"/>
              </a:rPr>
              <a:t>Clairmont </a:t>
            </a:r>
            <a:r>
              <a:rPr lang="en-US" sz="1000" dirty="0">
                <a:solidFill>
                  <a:srgbClr val="D9D9D9"/>
                </a:solidFill>
                <a:effectLst>
                  <a:outerShdw blurRad="38100" dist="38100" dir="2700000" algn="tl">
                    <a:srgbClr val="C0C0C0"/>
                  </a:outerShdw>
                </a:effectLst>
                <a:latin typeface="Arial" charset="0"/>
              </a:rPr>
              <a:t>Press</a:t>
            </a:r>
          </a:p>
        </p:txBody>
      </p:sp>
      <p:grpSp>
        <p:nvGrpSpPr>
          <p:cNvPr id="9" name="Group 8"/>
          <p:cNvGrpSpPr/>
          <p:nvPr/>
        </p:nvGrpSpPr>
        <p:grpSpPr>
          <a:xfrm>
            <a:off x="6934200" y="228600"/>
            <a:ext cx="1961565" cy="1961565"/>
            <a:chOff x="6786458" y="1071459"/>
            <a:chExt cx="1961565" cy="1961565"/>
          </a:xfrm>
          <a:effectLst>
            <a:glow rad="228600">
              <a:srgbClr val="FFFF00">
                <a:alpha val="40000"/>
              </a:srgbClr>
            </a:glow>
          </a:effectLst>
        </p:grpSpPr>
        <p:sp>
          <p:nvSpPr>
            <p:cNvPr id="7" name="Rectangle 6"/>
            <p:cNvSpPr/>
            <p:nvPr/>
          </p:nvSpPr>
          <p:spPr>
            <a:xfrm>
              <a:off x="7081440" y="1480741"/>
              <a:ext cx="1371600" cy="1143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Seal_of_Louisiana_2010.png"/>
            <p:cNvPicPr>
              <a:picLocks noChangeAspect="1"/>
            </p:cNvPicPr>
            <p:nvPr/>
          </p:nvPicPr>
          <p:blipFill>
            <a:blip r:embed="rId4" cstate="print"/>
            <a:stretch>
              <a:fillRect/>
            </a:stretch>
          </p:blipFill>
          <p:spPr>
            <a:xfrm rot="607130">
              <a:off x="6786458" y="1071459"/>
              <a:ext cx="1961565" cy="1961565"/>
            </a:xfrm>
            <a:prstGeom prst="rect">
              <a:avLst/>
            </a:prstGeom>
            <a:effectLst/>
          </p:spPr>
        </p:pic>
      </p:gr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08661" y="2438400"/>
            <a:ext cx="6754339" cy="1983792"/>
          </a:xfrm>
          <a:prstGeom prst="rect">
            <a:avLst/>
          </a:prstGeom>
        </p:spPr>
      </p:pic>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childTnLst>
                          </p:cTn>
                        </p:par>
                        <p:par>
                          <p:cTn id="8" fill="hold">
                            <p:stCondLst>
                              <p:cond delay="2000"/>
                            </p:stCondLst>
                            <p:childTnLst>
                              <p:par>
                                <p:cTn id="9" presetID="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52400" y="5486400"/>
            <a:ext cx="8839200" cy="838200"/>
          </a:xfrm>
        </p:spPr>
        <p:txBody>
          <a:bodyPr>
            <a:noAutofit/>
          </a:bodyPr>
          <a:lstStyle/>
          <a:p>
            <a:pPr marL="0" indent="0" algn="ctr">
              <a:buNone/>
            </a:pPr>
            <a:r>
              <a:rPr lang="en-US" sz="2200" dirty="0"/>
              <a:t>Study this painting. What objects do you notice? </a:t>
            </a:r>
            <a:br>
              <a:rPr lang="en-US" sz="2200" dirty="0"/>
            </a:br>
            <a:r>
              <a:rPr lang="en-US" sz="2200" dirty="0"/>
              <a:t>List as many as you can in two minutes.</a:t>
            </a:r>
          </a:p>
          <a:p>
            <a:pPr>
              <a:buNone/>
            </a:pPr>
            <a:endParaRPr lang="en-US" sz="2200" dirty="0"/>
          </a:p>
          <a:p>
            <a:pPr>
              <a:buNone/>
            </a:pPr>
            <a:endParaRPr lang="en-US" sz="2200" dirty="0"/>
          </a:p>
        </p:txBody>
      </p:sp>
      <p:sp>
        <p:nvSpPr>
          <p:cNvPr id="5" name="Slide Number Placeholder 4"/>
          <p:cNvSpPr>
            <a:spLocks noGrp="1"/>
          </p:cNvSpPr>
          <p:nvPr>
            <p:ph type="sldNum" sz="quarter" idx="12"/>
          </p:nvPr>
        </p:nvSpPr>
        <p:spPr/>
        <p:txBody>
          <a:bodyPr/>
          <a:lstStyle/>
          <a:p>
            <a:fld id="{5B75B92E-C504-4F72-91D6-D83D77D1C380}" type="slidenum">
              <a:rPr lang="en-US" smtClean="0"/>
              <a:pPr/>
              <a:t>2</a:t>
            </a:fld>
            <a:endParaRPr lang="en-US" dirty="0"/>
          </a:p>
        </p:txBody>
      </p:sp>
      <p:sp>
        <p:nvSpPr>
          <p:cNvPr id="2" name="Title 1"/>
          <p:cNvSpPr>
            <a:spLocks noGrp="1"/>
          </p:cNvSpPr>
          <p:nvPr>
            <p:ph type="title"/>
          </p:nvPr>
        </p:nvSpPr>
        <p:spPr>
          <a:xfrm>
            <a:off x="457200" y="0"/>
            <a:ext cx="8229600" cy="685800"/>
          </a:xfrm>
        </p:spPr>
        <p:txBody>
          <a:bodyPr>
            <a:normAutofit fontScale="90000"/>
          </a:bodyPr>
          <a:lstStyle/>
          <a:p>
            <a:r>
              <a:rPr lang="en-US" dirty="0" smtClean="0"/>
              <a:t>Monday</a:t>
            </a:r>
            <a:endParaRPr lang="en-US" dirty="0"/>
          </a:p>
        </p:txBody>
      </p:sp>
      <p:pic>
        <p:nvPicPr>
          <p:cNvPr id="4" name="Picture 3"/>
          <p:cNvPicPr>
            <a:picLocks noChangeAspect="1"/>
          </p:cNvPicPr>
          <p:nvPr/>
        </p:nvPicPr>
        <p:blipFill>
          <a:blip r:embed="rId3"/>
          <a:stretch>
            <a:fillRect/>
          </a:stretch>
        </p:blipFill>
        <p:spPr>
          <a:xfrm>
            <a:off x="679622" y="685800"/>
            <a:ext cx="7784757" cy="4800600"/>
          </a:xfrm>
          <a:prstGeom prst="rect">
            <a:avLst/>
          </a:prstGeom>
        </p:spPr>
      </p:pic>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52400" y="5486400"/>
            <a:ext cx="8839200" cy="838200"/>
          </a:xfrm>
        </p:spPr>
        <p:txBody>
          <a:bodyPr>
            <a:noAutofit/>
          </a:bodyPr>
          <a:lstStyle/>
          <a:p>
            <a:pPr marL="0" indent="0" algn="ctr">
              <a:buNone/>
            </a:pPr>
            <a:r>
              <a:rPr lang="en-US" sz="2200" dirty="0" smtClean="0"/>
              <a:t>Who is the famous young girl from Louisiana in the painting? How do you know?</a:t>
            </a:r>
          </a:p>
          <a:p>
            <a:pPr>
              <a:buNone/>
            </a:pPr>
            <a:endParaRPr lang="en-US" sz="2200" dirty="0"/>
          </a:p>
        </p:txBody>
      </p:sp>
      <p:sp>
        <p:nvSpPr>
          <p:cNvPr id="5" name="Slide Number Placeholder 4"/>
          <p:cNvSpPr>
            <a:spLocks noGrp="1"/>
          </p:cNvSpPr>
          <p:nvPr>
            <p:ph type="sldNum" sz="quarter" idx="12"/>
          </p:nvPr>
        </p:nvSpPr>
        <p:spPr/>
        <p:txBody>
          <a:bodyPr/>
          <a:lstStyle/>
          <a:p>
            <a:fld id="{5B75B92E-C504-4F72-91D6-D83D77D1C380}" type="slidenum">
              <a:rPr lang="en-US" smtClean="0"/>
              <a:pPr/>
              <a:t>3</a:t>
            </a:fld>
            <a:endParaRPr lang="en-US" dirty="0"/>
          </a:p>
        </p:txBody>
      </p:sp>
      <p:sp>
        <p:nvSpPr>
          <p:cNvPr id="2" name="Title 1"/>
          <p:cNvSpPr>
            <a:spLocks noGrp="1"/>
          </p:cNvSpPr>
          <p:nvPr>
            <p:ph type="title"/>
          </p:nvPr>
        </p:nvSpPr>
        <p:spPr>
          <a:xfrm>
            <a:off x="457200" y="0"/>
            <a:ext cx="8229600" cy="685800"/>
          </a:xfrm>
        </p:spPr>
        <p:txBody>
          <a:bodyPr>
            <a:normAutofit fontScale="90000"/>
          </a:bodyPr>
          <a:lstStyle/>
          <a:p>
            <a:r>
              <a:rPr lang="en-US" dirty="0" smtClean="0"/>
              <a:t>Tuesday</a:t>
            </a:r>
            <a:endParaRPr lang="en-US" dirty="0"/>
          </a:p>
        </p:txBody>
      </p:sp>
      <p:pic>
        <p:nvPicPr>
          <p:cNvPr id="7" name="Picture 6"/>
          <p:cNvPicPr>
            <a:picLocks noChangeAspect="1"/>
          </p:cNvPicPr>
          <p:nvPr/>
        </p:nvPicPr>
        <p:blipFill>
          <a:blip r:embed="rId3"/>
          <a:stretch>
            <a:fillRect/>
          </a:stretch>
        </p:blipFill>
        <p:spPr>
          <a:xfrm>
            <a:off x="679622" y="685800"/>
            <a:ext cx="7784757" cy="4800600"/>
          </a:xfrm>
          <a:prstGeom prst="rect">
            <a:avLst/>
          </a:prstGeom>
        </p:spPr>
      </p:pic>
    </p:spTree>
    <p:extLst>
      <p:ext uri="{BB962C8B-B14F-4D97-AF65-F5344CB8AC3E}">
        <p14:creationId xmlns:p14="http://schemas.microsoft.com/office/powerpoint/2010/main" val="4258548376"/>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52400" y="5486400"/>
            <a:ext cx="8839200" cy="838200"/>
          </a:xfrm>
        </p:spPr>
        <p:txBody>
          <a:bodyPr>
            <a:noAutofit/>
          </a:bodyPr>
          <a:lstStyle/>
          <a:p>
            <a:pPr marL="0" indent="0">
              <a:buNone/>
            </a:pPr>
            <a:r>
              <a:rPr lang="en-US" sz="2200" dirty="0" smtClean="0"/>
              <a:t>What do you think the symbolism is of Ruby Bridges’ white dress?</a:t>
            </a:r>
          </a:p>
          <a:p>
            <a:pPr>
              <a:buNone/>
            </a:pPr>
            <a:endParaRPr lang="en-US" sz="2200" dirty="0"/>
          </a:p>
        </p:txBody>
      </p:sp>
      <p:sp>
        <p:nvSpPr>
          <p:cNvPr id="5" name="Slide Number Placeholder 4"/>
          <p:cNvSpPr>
            <a:spLocks noGrp="1"/>
          </p:cNvSpPr>
          <p:nvPr>
            <p:ph type="sldNum" sz="quarter" idx="12"/>
          </p:nvPr>
        </p:nvSpPr>
        <p:spPr/>
        <p:txBody>
          <a:bodyPr/>
          <a:lstStyle/>
          <a:p>
            <a:fld id="{5B75B92E-C504-4F72-91D6-D83D77D1C380}" type="slidenum">
              <a:rPr lang="en-US" smtClean="0"/>
              <a:pPr/>
              <a:t>4</a:t>
            </a:fld>
            <a:endParaRPr lang="en-US" dirty="0"/>
          </a:p>
        </p:txBody>
      </p:sp>
      <p:sp>
        <p:nvSpPr>
          <p:cNvPr id="2" name="Title 1"/>
          <p:cNvSpPr>
            <a:spLocks noGrp="1"/>
          </p:cNvSpPr>
          <p:nvPr>
            <p:ph type="title"/>
          </p:nvPr>
        </p:nvSpPr>
        <p:spPr>
          <a:xfrm>
            <a:off x="457200" y="0"/>
            <a:ext cx="8229600" cy="685800"/>
          </a:xfrm>
        </p:spPr>
        <p:txBody>
          <a:bodyPr>
            <a:normAutofit fontScale="90000"/>
          </a:bodyPr>
          <a:lstStyle/>
          <a:p>
            <a:r>
              <a:rPr lang="en-US" dirty="0" smtClean="0"/>
              <a:t>Wednesday</a:t>
            </a:r>
            <a:endParaRPr lang="en-US" dirty="0"/>
          </a:p>
        </p:txBody>
      </p:sp>
      <p:pic>
        <p:nvPicPr>
          <p:cNvPr id="7" name="Picture 6"/>
          <p:cNvPicPr>
            <a:picLocks noChangeAspect="1"/>
          </p:cNvPicPr>
          <p:nvPr/>
        </p:nvPicPr>
        <p:blipFill>
          <a:blip r:embed="rId3"/>
          <a:stretch>
            <a:fillRect/>
          </a:stretch>
        </p:blipFill>
        <p:spPr>
          <a:xfrm>
            <a:off x="679622" y="685800"/>
            <a:ext cx="7784757" cy="4800600"/>
          </a:xfrm>
          <a:prstGeom prst="rect">
            <a:avLst/>
          </a:prstGeom>
        </p:spPr>
      </p:pic>
    </p:spTree>
    <p:extLst>
      <p:ext uri="{BB962C8B-B14F-4D97-AF65-F5344CB8AC3E}">
        <p14:creationId xmlns:p14="http://schemas.microsoft.com/office/powerpoint/2010/main" val="1586680742"/>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52400" y="5486400"/>
            <a:ext cx="8839200" cy="838200"/>
          </a:xfrm>
        </p:spPr>
        <p:txBody>
          <a:bodyPr>
            <a:noAutofit/>
          </a:bodyPr>
          <a:lstStyle/>
          <a:p>
            <a:pPr marL="0" indent="0" algn="ctr">
              <a:buNone/>
            </a:pPr>
            <a:r>
              <a:rPr lang="en-US" sz="2200" dirty="0" smtClean="0"/>
              <a:t>What is the mood of the painting? How does it make you feel?</a:t>
            </a:r>
          </a:p>
          <a:p>
            <a:pPr>
              <a:buNone/>
            </a:pPr>
            <a:endParaRPr lang="en-US" sz="2200" dirty="0"/>
          </a:p>
        </p:txBody>
      </p:sp>
      <p:sp>
        <p:nvSpPr>
          <p:cNvPr id="5" name="Slide Number Placeholder 4"/>
          <p:cNvSpPr>
            <a:spLocks noGrp="1"/>
          </p:cNvSpPr>
          <p:nvPr>
            <p:ph type="sldNum" sz="quarter" idx="12"/>
          </p:nvPr>
        </p:nvSpPr>
        <p:spPr/>
        <p:txBody>
          <a:bodyPr/>
          <a:lstStyle/>
          <a:p>
            <a:fld id="{5B75B92E-C504-4F72-91D6-D83D77D1C380}" type="slidenum">
              <a:rPr lang="en-US" smtClean="0"/>
              <a:pPr/>
              <a:t>5</a:t>
            </a:fld>
            <a:endParaRPr lang="en-US" dirty="0"/>
          </a:p>
        </p:txBody>
      </p:sp>
      <p:sp>
        <p:nvSpPr>
          <p:cNvPr id="2" name="Title 1"/>
          <p:cNvSpPr>
            <a:spLocks noGrp="1"/>
          </p:cNvSpPr>
          <p:nvPr>
            <p:ph type="title"/>
          </p:nvPr>
        </p:nvSpPr>
        <p:spPr>
          <a:xfrm>
            <a:off x="457200" y="0"/>
            <a:ext cx="8229600" cy="685800"/>
          </a:xfrm>
        </p:spPr>
        <p:txBody>
          <a:bodyPr>
            <a:normAutofit fontScale="90000"/>
          </a:bodyPr>
          <a:lstStyle/>
          <a:p>
            <a:r>
              <a:rPr lang="en-US" dirty="0" smtClean="0"/>
              <a:t>Thursday</a:t>
            </a:r>
            <a:endParaRPr lang="en-US" dirty="0"/>
          </a:p>
        </p:txBody>
      </p:sp>
      <p:pic>
        <p:nvPicPr>
          <p:cNvPr id="7" name="Picture 6"/>
          <p:cNvPicPr>
            <a:picLocks noChangeAspect="1"/>
          </p:cNvPicPr>
          <p:nvPr/>
        </p:nvPicPr>
        <p:blipFill>
          <a:blip r:embed="rId3"/>
          <a:stretch>
            <a:fillRect/>
          </a:stretch>
        </p:blipFill>
        <p:spPr>
          <a:xfrm>
            <a:off x="679622" y="685800"/>
            <a:ext cx="7784757" cy="4800600"/>
          </a:xfrm>
          <a:prstGeom prst="rect">
            <a:avLst/>
          </a:prstGeom>
        </p:spPr>
      </p:pic>
    </p:spTree>
    <p:extLst>
      <p:ext uri="{BB962C8B-B14F-4D97-AF65-F5344CB8AC3E}">
        <p14:creationId xmlns:p14="http://schemas.microsoft.com/office/powerpoint/2010/main" val="2466599211"/>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52400" y="5486400"/>
            <a:ext cx="8839200" cy="838200"/>
          </a:xfrm>
        </p:spPr>
        <p:txBody>
          <a:bodyPr>
            <a:noAutofit/>
          </a:bodyPr>
          <a:lstStyle/>
          <a:p>
            <a:pPr marL="0" indent="0" algn="ctr">
              <a:buNone/>
            </a:pPr>
            <a:r>
              <a:rPr lang="en-US" sz="2200" dirty="0" smtClean="0"/>
              <a:t>How do you think the future of Louisiana would be different if Ruby Bridges had not attended a white school?</a:t>
            </a:r>
          </a:p>
          <a:p>
            <a:pPr>
              <a:buNone/>
            </a:pPr>
            <a:endParaRPr lang="en-US" sz="2200" dirty="0"/>
          </a:p>
        </p:txBody>
      </p:sp>
      <p:sp>
        <p:nvSpPr>
          <p:cNvPr id="5" name="Slide Number Placeholder 4"/>
          <p:cNvSpPr>
            <a:spLocks noGrp="1"/>
          </p:cNvSpPr>
          <p:nvPr>
            <p:ph type="sldNum" sz="quarter" idx="12"/>
          </p:nvPr>
        </p:nvSpPr>
        <p:spPr/>
        <p:txBody>
          <a:bodyPr/>
          <a:lstStyle/>
          <a:p>
            <a:fld id="{5B75B92E-C504-4F72-91D6-D83D77D1C380}" type="slidenum">
              <a:rPr lang="en-US" smtClean="0"/>
              <a:pPr/>
              <a:t>6</a:t>
            </a:fld>
            <a:endParaRPr lang="en-US" dirty="0"/>
          </a:p>
        </p:txBody>
      </p:sp>
      <p:sp>
        <p:nvSpPr>
          <p:cNvPr id="2" name="Title 1"/>
          <p:cNvSpPr>
            <a:spLocks noGrp="1"/>
          </p:cNvSpPr>
          <p:nvPr>
            <p:ph type="title"/>
          </p:nvPr>
        </p:nvSpPr>
        <p:spPr>
          <a:xfrm>
            <a:off x="457200" y="0"/>
            <a:ext cx="8229600" cy="685800"/>
          </a:xfrm>
        </p:spPr>
        <p:txBody>
          <a:bodyPr>
            <a:normAutofit fontScale="90000"/>
          </a:bodyPr>
          <a:lstStyle/>
          <a:p>
            <a:r>
              <a:rPr lang="en-US" dirty="0" smtClean="0"/>
              <a:t>Friday</a:t>
            </a:r>
            <a:endParaRPr lang="en-US" dirty="0"/>
          </a:p>
        </p:txBody>
      </p:sp>
      <p:pic>
        <p:nvPicPr>
          <p:cNvPr id="7" name="Picture 6"/>
          <p:cNvPicPr>
            <a:picLocks noChangeAspect="1"/>
          </p:cNvPicPr>
          <p:nvPr/>
        </p:nvPicPr>
        <p:blipFill>
          <a:blip r:embed="rId3"/>
          <a:stretch>
            <a:fillRect/>
          </a:stretch>
        </p:blipFill>
        <p:spPr>
          <a:xfrm>
            <a:off x="679622" y="685800"/>
            <a:ext cx="7784757" cy="4800600"/>
          </a:xfrm>
          <a:prstGeom prst="rect">
            <a:avLst/>
          </a:prstGeom>
        </p:spPr>
      </p:pic>
    </p:spTree>
    <p:extLst>
      <p:ext uri="{BB962C8B-B14F-4D97-AF65-F5344CB8AC3E}">
        <p14:creationId xmlns:p14="http://schemas.microsoft.com/office/powerpoint/2010/main" val="2075392784"/>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629400" y="6492875"/>
            <a:ext cx="2133600" cy="365125"/>
          </a:xfrm>
        </p:spPr>
        <p:txBody>
          <a:bodyPr/>
          <a:lstStyle/>
          <a:p>
            <a:fld id="{5B75B92E-C504-4F72-91D6-D83D77D1C380}" type="slidenum">
              <a:rPr lang="en-US" smtClean="0"/>
              <a:pPr/>
              <a:t>7</a:t>
            </a:fld>
            <a:endParaRPr lang="en-US" dirty="0"/>
          </a:p>
        </p:txBody>
      </p:sp>
      <p:sp>
        <p:nvSpPr>
          <p:cNvPr id="5" name="TextBox 4"/>
          <p:cNvSpPr txBox="1"/>
          <p:nvPr/>
        </p:nvSpPr>
        <p:spPr>
          <a:xfrm>
            <a:off x="533400" y="3657600"/>
            <a:ext cx="7924800" cy="923330"/>
          </a:xfrm>
          <a:prstGeom prst="rect">
            <a:avLst/>
          </a:prstGeom>
          <a:noFill/>
        </p:spPr>
        <p:txBody>
          <a:bodyPr wrap="square" rtlCol="0">
            <a:spAutoFit/>
          </a:bodyPr>
          <a:lstStyle/>
          <a:p>
            <a:r>
              <a:rPr lang="en-US" dirty="0" smtClean="0">
                <a:solidFill>
                  <a:schemeClr val="bg1"/>
                </a:solidFill>
              </a:rPr>
              <a:t>Image Credits</a:t>
            </a:r>
          </a:p>
          <a:p>
            <a:endParaRPr lang="en-US" sz="1200" dirty="0" smtClean="0">
              <a:solidFill>
                <a:schemeClr val="bg1"/>
              </a:solidFill>
            </a:endParaRPr>
          </a:p>
          <a:p>
            <a:r>
              <a:rPr lang="en-US" sz="1200" dirty="0" smtClean="0">
                <a:solidFill>
                  <a:schemeClr val="bg1"/>
                </a:solidFill>
              </a:rPr>
              <a:t>Slide 1: Chris Miceli on Wikimedia Commons, Public Domain; Image Credits Slide: Edd Prince on Wikimedia Commons; maps copyright Clairmont Press; all others public domain</a:t>
            </a:r>
            <a:endParaRPr lang="en-US" sz="1200" dirty="0">
              <a:solidFill>
                <a:schemeClr val="bg1"/>
              </a:solidFill>
            </a:endParaRPr>
          </a:p>
        </p:txBody>
      </p:sp>
      <p:sp>
        <p:nvSpPr>
          <p:cNvPr id="6" name="TextBox 5"/>
          <p:cNvSpPr txBox="1"/>
          <p:nvPr/>
        </p:nvSpPr>
        <p:spPr>
          <a:xfrm>
            <a:off x="7086600" y="6172200"/>
            <a:ext cx="2057400" cy="215444"/>
          </a:xfrm>
          <a:prstGeom prst="rect">
            <a:avLst/>
          </a:prstGeom>
          <a:noFill/>
        </p:spPr>
        <p:txBody>
          <a:bodyPr wrap="square" rtlCol="0">
            <a:spAutoFit/>
          </a:bodyPr>
          <a:lstStyle/>
          <a:p>
            <a:pPr algn="r"/>
            <a:r>
              <a:rPr lang="en-US" sz="800" i="1" dirty="0" smtClean="0">
                <a:solidFill>
                  <a:schemeClr val="bg1">
                    <a:lumMod val="50000"/>
                  </a:schemeClr>
                </a:solidFill>
                <a:effectLst>
                  <a:outerShdw blurRad="38100" dist="38100" dir="2700000" algn="tl">
                    <a:srgbClr val="000000">
                      <a:alpha val="43137"/>
                    </a:srgbClr>
                  </a:outerShdw>
                </a:effectLst>
              </a:rPr>
              <a:t>Shown here: Fontainebleau State Park</a:t>
            </a:r>
            <a:endParaRPr lang="en-US" sz="800" i="1" dirty="0">
              <a:solidFill>
                <a:schemeClr val="bg1">
                  <a:lumMod val="50000"/>
                </a:schemeClr>
              </a:solidFill>
              <a:effectLst>
                <a:outerShdw blurRad="38100" dist="38100" dir="2700000" algn="tl">
                  <a:srgbClr val="000000">
                    <a:alpha val="43137"/>
                  </a:srgbClr>
                </a:outerShdw>
              </a:effectLst>
            </a:endParaRPr>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theme/theme1.xml><?xml version="1.0" encoding="utf-8"?>
<a:theme xmlns:a="http://schemas.openxmlformats.org/drawingml/2006/main" name="Office Theme">
  <a:themeElements>
    <a:clrScheme name="Custom 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0000"/>
      </a:hlink>
      <a:folHlink>
        <a:srgbClr val="C00000"/>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Brooklet</Template>
  <TotalTime>6108</TotalTime>
  <Words>496</Words>
  <Application>Microsoft Macintosh PowerPoint</Application>
  <PresentationFormat>On-screen Show (4:3)</PresentationFormat>
  <Paragraphs>33</Paragraphs>
  <Slides>7</Slides>
  <Notes>7</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Theme</vt:lpstr>
      <vt:lpstr>PowerPoint Presentation</vt:lpstr>
      <vt:lpstr>Monday</vt:lpstr>
      <vt:lpstr>Tuesday</vt:lpstr>
      <vt:lpstr>Wednesday</vt:lpstr>
      <vt:lpstr>Thursday</vt:lpstr>
      <vt:lpstr>Friday</vt:lpstr>
      <vt:lpstr>PowerPoint Presentation</vt:lpstr>
    </vt:vector>
  </TitlesOfParts>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Louisiana: Our History, Our Home</dc:title>
  <dc:subject>©2015 Clairmont Press</dc:subject>
  <dc:creator>Hope Bentley;Emmett R. Mullins</dc:creator>
  <dc:description>Smart Skills - skills practice system</dc:description>
  <cp:lastModifiedBy>Emmett Mullins</cp:lastModifiedBy>
  <cp:revision>613</cp:revision>
  <cp:lastPrinted>2014-03-30T19:24:00Z</cp:lastPrinted>
  <dcterms:created xsi:type="dcterms:W3CDTF">2014-11-14T01:22:40Z</dcterms:created>
  <dcterms:modified xsi:type="dcterms:W3CDTF">2015-01-03T22:12:01Z</dcterms:modified>
</cp:coreProperties>
</file>