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87" r:id="rId3"/>
    <p:sldId id="391"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7" autoAdjust="0"/>
    <p:restoredTop sz="89046" autoAdjust="0"/>
  </p:normalViewPr>
  <p:slideViewPr>
    <p:cSldViewPr>
      <p:cViewPr varScale="1">
        <p:scale>
          <a:sx n="93" d="100"/>
          <a:sy n="93" d="100"/>
        </p:scale>
        <p:origin x="-1208" y="40"/>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timeline</a:t>
            </a:r>
            <a:r>
              <a:rPr lang="en-US" baseline="0" dirty="0" smtClean="0"/>
              <a:t> shows 1955-1965, which is ten years.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Nine</a:t>
            </a:r>
            <a:r>
              <a:rPr lang="en-US" baseline="0" dirty="0" smtClean="0"/>
              <a:t> years passed between Rosa Parks’ refusal to give up her bus seat and passage of the Civil Rights Act.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Ruby Bridges was one of the first African Americans to attend a traditionally white, segregated school.</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r>
              <a:rPr lang="en-US" baseline="0" dirty="0" smtClean="0"/>
              <a:t> will vary.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 The Civil Rights movement does not follow exact dates. Also, every</a:t>
            </a:r>
            <a:r>
              <a:rPr lang="en-US" baseline="0" dirty="0" smtClean="0"/>
              <a:t> event from the movement is not included. Sample answer: Key Events Leading to the Passage of the </a:t>
            </a:r>
            <a:r>
              <a:rPr lang="en-US" baseline="0" smtClean="0"/>
              <a:t>Civil Rights Act.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29</a:t>
            </a:r>
          </a:p>
          <a:p>
            <a:pPr algn="r"/>
            <a:r>
              <a:rPr lang="en-US" sz="3200" b="1" smtClean="0">
                <a:ln w="17780" cmpd="sng">
                  <a:noFill/>
                  <a:prstDash val="solid"/>
                  <a:miter lim="800000"/>
                </a:ln>
                <a:solidFill>
                  <a:srgbClr val="F8D506"/>
                </a:solidFill>
                <a:effectLst>
                  <a:outerShdw blurRad="55000" dist="50800" dir="5400000" algn="tl">
                    <a:srgbClr val="000000">
                      <a:alpha val="33000"/>
                    </a:srgbClr>
                  </a:outerShdw>
                </a:effectLst>
              </a:rPr>
              <a:t>Timeline 6</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Which years does this time line show? </a:t>
            </a:r>
          </a:p>
          <a:p>
            <a:pPr marL="0" indent="0" algn="ctr">
              <a:buNone/>
            </a:pPr>
            <a:r>
              <a:rPr lang="en-US" sz="2200" dirty="0" smtClean="0"/>
              <a:t>How many years are included?</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6" name="Picture 5" descr="Civil Rights Movement.png"/>
          <p:cNvPicPr>
            <a:picLocks noChangeAspect="1"/>
          </p:cNvPicPr>
          <p:nvPr/>
        </p:nvPicPr>
        <p:blipFill>
          <a:blip r:embed="rId3"/>
          <a:stretch>
            <a:fillRect/>
          </a:stretch>
        </p:blipFill>
        <p:spPr>
          <a:xfrm>
            <a:off x="381000" y="838200"/>
            <a:ext cx="8382000" cy="4461113"/>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How many years passed between Rosa Parks’ actions on the bus </a:t>
            </a:r>
            <a:r>
              <a:rPr lang="en-US" sz="2200" dirty="0" smtClean="0"/>
              <a:t>and</a:t>
            </a:r>
            <a:r>
              <a:rPr lang="en-US" sz="2200" dirty="0" smtClean="0"/>
              <a:t> </a:t>
            </a:r>
            <a:r>
              <a:rPr lang="en-US" sz="2200" dirty="0" smtClean="0"/>
              <a:t>the Civil Rights Act being passed?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6" name="Picture 5" descr="Civil Rights Movement.png"/>
          <p:cNvPicPr>
            <a:picLocks noChangeAspect="1"/>
          </p:cNvPicPr>
          <p:nvPr/>
        </p:nvPicPr>
        <p:blipFill>
          <a:blip r:embed="rId3"/>
          <a:stretch>
            <a:fillRect/>
          </a:stretch>
        </p:blipFill>
        <p:spPr>
          <a:xfrm>
            <a:off x="381000" y="838200"/>
            <a:ext cx="8382000" cy="4461113"/>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Why is Ruby Bridges an important figure in Louisiana and United States history?</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6" name="Picture 5" descr="Civil Rights Movement.png"/>
          <p:cNvPicPr>
            <a:picLocks noChangeAspect="1"/>
          </p:cNvPicPr>
          <p:nvPr/>
        </p:nvPicPr>
        <p:blipFill>
          <a:blip r:embed="rId3"/>
          <a:stretch>
            <a:fillRect/>
          </a:stretch>
        </p:blipFill>
        <p:spPr>
          <a:xfrm>
            <a:off x="381000" y="838200"/>
            <a:ext cx="8382000" cy="4461113"/>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257800"/>
            <a:ext cx="8839200" cy="1066800"/>
          </a:xfrm>
        </p:spPr>
        <p:txBody>
          <a:bodyPr>
            <a:noAutofit/>
          </a:bodyPr>
          <a:lstStyle/>
          <a:p>
            <a:pPr marL="0" indent="0" algn="ctr">
              <a:buNone/>
            </a:pPr>
            <a:r>
              <a:rPr lang="en-US" sz="2200" dirty="0" smtClean="0"/>
              <a:t>Based upon what you already know about the Civil Rights Movement and this time line, what other events would be appropriate to add to the time line? Use your textbook, if needed.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6" name="Picture 5" descr="Civil Rights Movement.png"/>
          <p:cNvPicPr>
            <a:picLocks noChangeAspect="1"/>
          </p:cNvPicPr>
          <p:nvPr/>
        </p:nvPicPr>
        <p:blipFill>
          <a:blip r:embed="rId3"/>
          <a:stretch>
            <a:fillRect/>
          </a:stretch>
        </p:blipFill>
        <p:spPr>
          <a:xfrm>
            <a:off x="381000" y="838200"/>
            <a:ext cx="8382000" cy="4461113"/>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How could the title of this time line be improved? What would make it more accurate?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pic>
        <p:nvPicPr>
          <p:cNvPr id="6" name="Picture 5" descr="Civil Rights Movement.png"/>
          <p:cNvPicPr>
            <a:picLocks noChangeAspect="1"/>
          </p:cNvPicPr>
          <p:nvPr/>
        </p:nvPicPr>
        <p:blipFill>
          <a:blip r:embed="rId3"/>
          <a:stretch>
            <a:fillRect/>
          </a:stretch>
        </p:blipFill>
        <p:spPr>
          <a:xfrm>
            <a:off x="381000" y="838200"/>
            <a:ext cx="8382000" cy="4461113"/>
          </a:xfrm>
          <a:prstGeom prst="rect">
            <a:avLst/>
          </a:prstGeom>
        </p:spPr>
      </p:pic>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6106</TotalTime>
  <Words>258</Words>
  <Application>Microsoft Macintosh PowerPoint</Application>
  <PresentationFormat>On-screen Show (4:3)</PresentationFormat>
  <Paragraphs>30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Tommy Lankford</cp:lastModifiedBy>
  <cp:revision>622</cp:revision>
  <cp:lastPrinted>2014-03-30T19:24:00Z</cp:lastPrinted>
  <dcterms:created xsi:type="dcterms:W3CDTF">2014-11-25T01:37:02Z</dcterms:created>
  <dcterms:modified xsi:type="dcterms:W3CDTF">2015-01-05T17:35:31Z</dcterms:modified>
</cp:coreProperties>
</file>