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125" d="100"/>
          <a:sy n="125" d="100"/>
        </p:scale>
        <p:origin x="-1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Objects:</a:t>
            </a:r>
            <a:r>
              <a:rPr lang="en-US" baseline="0" dirty="0" smtClean="0"/>
              <a:t> old bi-plane with white people sitting on the wings; African-Americans being pulled along suspended by a dirigible; the whites are dressed finely; clear skies with farmlands below; farmer in the distance; African-Americans are dressed in a variety of ways from fine (with a top hat) to person who might be a farm worker, the women are wearing bonnets or have their heads covered.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cartoon is depicting segregation. The event that might have sparked this cartoon was the street</a:t>
            </a:r>
            <a:r>
              <a:rPr lang="en-US" baseline="0" dirty="0" smtClean="0"/>
              <a:t> car segregation in New Orleans.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white people are riding in a </a:t>
            </a:r>
            <a:r>
              <a:rPr lang="en-US" dirty="0" smtClean="0"/>
              <a:t>plane </a:t>
            </a:r>
            <a:r>
              <a:rPr lang="en-US" dirty="0" smtClean="0"/>
              <a:t>with an engine in seats</a:t>
            </a:r>
            <a:r>
              <a:rPr lang="en-US" baseline="0" dirty="0" smtClean="0"/>
              <a:t> with plenty of space. The </a:t>
            </a:r>
            <a:r>
              <a:rPr lang="en-US" baseline="0" dirty="0" smtClean="0"/>
              <a:t>African-Americans </a:t>
            </a:r>
            <a:r>
              <a:rPr lang="en-US" baseline="0" dirty="0" smtClean="0"/>
              <a:t>are riding below a </a:t>
            </a:r>
            <a:r>
              <a:rPr lang="en-US" baseline="0" dirty="0" smtClean="0"/>
              <a:t>dirigible connected </a:t>
            </a:r>
            <a:r>
              <a:rPr lang="en-US" baseline="0" dirty="0" smtClean="0"/>
              <a:t>to the plane. The </a:t>
            </a:r>
            <a:r>
              <a:rPr lang="en-US" baseline="0" dirty="0" smtClean="0"/>
              <a:t>African-Americans </a:t>
            </a:r>
            <a:r>
              <a:rPr lang="en-US" baseline="0" dirty="0" smtClean="0"/>
              <a:t>are crowded, and there are no seats for </a:t>
            </a:r>
            <a:r>
              <a:rPr lang="en-US" baseline="0" dirty="0" smtClean="0"/>
              <a:t>them. This </a:t>
            </a:r>
            <a:r>
              <a:rPr lang="en-US" baseline="0" dirty="0" smtClean="0"/>
              <a:t>is showing how the idea of separate but </a:t>
            </a:r>
            <a:r>
              <a:rPr lang="en-US" baseline="0" dirty="0" smtClean="0"/>
              <a:t>equal was </a:t>
            </a:r>
            <a:r>
              <a:rPr lang="en-US" baseline="0" dirty="0" smtClean="0"/>
              <a:t>not equal at all.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Students’ answers will vary.</a:t>
            </a:r>
            <a:r>
              <a:rPr lang="en-US" baseline="0" dirty="0" smtClean="0"/>
              <a:t> Students might say that adding signs on the two vehicles, like “Whites </a:t>
            </a:r>
            <a:r>
              <a:rPr lang="en-US" baseline="0" dirty="0" smtClean="0"/>
              <a:t>Only</a:t>
            </a:r>
            <a:r>
              <a:rPr lang="en-US" baseline="0" dirty="0" smtClean="0"/>
              <a:t>,” might make the cartoon easier to understand.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message of this carton is that segregation is unfair. Most people would agree with this cartoon </a:t>
            </a:r>
            <a:r>
              <a:rPr lang="en-US" dirty="0" smtClean="0"/>
              <a:t>in the</a:t>
            </a:r>
            <a:r>
              <a:rPr lang="en-US" baseline="0" dirty="0" smtClean="0"/>
              <a:t> </a:t>
            </a:r>
            <a:r>
              <a:rPr lang="en-US" baseline="0" dirty="0" smtClean="0"/>
              <a:t>present day. When this cartoon was created, people who supported segregation would not agree with the </a:t>
            </a:r>
            <a:r>
              <a:rPr lang="en-US" baseline="0" dirty="0" smtClean="0"/>
              <a:t>cartoon, or they would not see anything wrong with the situation. Those </a:t>
            </a:r>
            <a:r>
              <a:rPr lang="en-US" baseline="0" dirty="0" smtClean="0"/>
              <a:t>that opposed segregation would agree with the </a:t>
            </a:r>
            <a:r>
              <a:rPr lang="en-US" baseline="0" dirty="0" smtClean="0"/>
              <a:t>cartoonist’s intent to show the inequality of separate </a:t>
            </a:r>
            <a:r>
              <a:rPr lang="en-US" baseline="0" smtClean="0"/>
              <a:t>but equal. 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30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Political </a:t>
            </a:r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Cartoon 6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Study the cartoon. List </a:t>
            </a:r>
            <a:r>
              <a:rPr lang="en-US" sz="2200" dirty="0" smtClean="0"/>
              <a:t>as many objects as you can in two minutes. </a:t>
            </a: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Segregation p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6580108" cy="4648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102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Based upon what you know about Louisiana history, what is the cartoon depicting? What event might have caused the cartoonist to draw it?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Segregation p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658010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Compare and contrast the vehicles the two groups of people are riding in. What point do you think the artist is trying to make?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Segregation p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658010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There are no words in this cartoon. What words or phrases do you think could be added to make this cartoon easier to understand?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Segregation p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658010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102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message of the cartoon? Which types of people would agree with the cartoon’s message? Who would disagree?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Explain </a:t>
            </a:r>
            <a:r>
              <a:rPr lang="en-US" sz="2200" dirty="0" smtClean="0"/>
              <a:t>your thinking.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6" name="Picture 5" descr="Segregation p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658010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6108</TotalTime>
  <Words>444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613</cp:revision>
  <cp:lastPrinted>2014-03-30T19:24:00Z</cp:lastPrinted>
  <dcterms:created xsi:type="dcterms:W3CDTF">2014-11-26T19:58:19Z</dcterms:created>
  <dcterms:modified xsi:type="dcterms:W3CDTF">2015-01-03T22:25:56Z</dcterms:modified>
</cp:coreProperties>
</file>