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9" r:id="rId2"/>
    <p:sldId id="387" r:id="rId3"/>
    <p:sldId id="391" r:id="rId4"/>
    <p:sldId id="388" r:id="rId5"/>
    <p:sldId id="389" r:id="rId6"/>
    <p:sldId id="390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4" autoAdjust="0"/>
    <p:restoredTop sz="89046" autoAdjust="0"/>
  </p:normalViewPr>
  <p:slideViewPr>
    <p:cSldViewPr>
      <p:cViewPr varScale="1">
        <p:scale>
          <a:sx n="125" d="100"/>
          <a:sy n="125" d="100"/>
        </p:scale>
        <p:origin x="-1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4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map shows the paths of major hurricanes</a:t>
            </a:r>
            <a:r>
              <a:rPr lang="en-US" baseline="0" dirty="0" smtClean="0"/>
              <a:t> in the United States.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different colors show the different hurricanes.</a:t>
            </a:r>
            <a:r>
              <a:rPr lang="en-US" baseline="0" dirty="0" smtClean="0"/>
              <a:t> Hurricane Katrina is yellow. Hurricane Rita is orange. All other major hurricanes are red.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Hurricanes begin </a:t>
            </a:r>
            <a:r>
              <a:rPr lang="en-US" dirty="0" smtClean="0"/>
              <a:t>southeast </a:t>
            </a:r>
            <a:r>
              <a:rPr lang="en-US" dirty="0" smtClean="0"/>
              <a:t>of the United States (off the coast</a:t>
            </a:r>
            <a:r>
              <a:rPr lang="en-US" baseline="0" dirty="0" smtClean="0"/>
              <a:t> of Africa). Hurricanes generally travel </a:t>
            </a:r>
            <a:r>
              <a:rPr lang="en-US" baseline="0" dirty="0" smtClean="0"/>
              <a:t>east to west then turn toward the north and northeast. 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</a:t>
            </a:r>
            <a:r>
              <a:rPr lang="en-US" baseline="0" dirty="0" smtClean="0"/>
              <a:t> Answer: </a:t>
            </a:r>
            <a:r>
              <a:rPr lang="en-US" dirty="0" smtClean="0"/>
              <a:t>The </a:t>
            </a:r>
            <a:r>
              <a:rPr lang="en-US" dirty="0" smtClean="0"/>
              <a:t>two singled out hurricanes</a:t>
            </a:r>
            <a:r>
              <a:rPr lang="en-US" baseline="0" dirty="0" smtClean="0"/>
              <a:t> are Hurricane Katrina and Hurricane Rita because they </a:t>
            </a:r>
            <a:r>
              <a:rPr lang="en-US" baseline="0" dirty="0" smtClean="0"/>
              <a:t>are relatively recent and had significant </a:t>
            </a:r>
            <a:r>
              <a:rPr lang="en-US" baseline="0" dirty="0" smtClean="0"/>
              <a:t>impact on Louisiana.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 will vary among students. General answers should reflect being able to plan ahead for hurricanes based on trends </a:t>
            </a:r>
            <a:r>
              <a:rPr lang="en-US" smtClean="0"/>
              <a:t>and patterns.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Smart Skills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Week 31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Map 7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1" y="2438400"/>
            <a:ext cx="6754339" cy="19837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is the purpose of this map?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pic>
        <p:nvPicPr>
          <p:cNvPr id="10" name="Picture 9" descr="Map1.10-Hurricane Path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761673"/>
            <a:ext cx="3759200" cy="46691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do the different colored arrows on the map represent?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pic>
        <p:nvPicPr>
          <p:cNvPr id="8" name="Picture 7" descr="Map1.10-Hurricane Path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761673"/>
            <a:ext cx="3759200" cy="466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83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Based on the map, where do most hurricanes begin? In which general direction do most hurricanes travel?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pic>
        <p:nvPicPr>
          <p:cNvPr id="8" name="Picture 7" descr="Map1.10-Hurricane Path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761673"/>
            <a:ext cx="3759200" cy="466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74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Which two hurricanes are singled out on the map above? Why?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pic>
        <p:nvPicPr>
          <p:cNvPr id="8" name="Picture 7" descr="Map1.10-Hurricane Path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761673"/>
            <a:ext cx="3759200" cy="466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92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Why would a map like this be useful to government officials?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pic>
        <p:nvPicPr>
          <p:cNvPr id="8" name="Picture 7" descr="Map1.10-Hurricane Path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761673"/>
            <a:ext cx="3759200" cy="466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27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Miceli on Wikimedia Commons, Public Domain; Image Credits Slide: Edd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6109</TotalTime>
  <Words>240</Words>
  <Application>Microsoft Macintosh PowerPoint</Application>
  <PresentationFormat>On-screen Show (4:3)</PresentationFormat>
  <Paragraphs>29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Hope Bentley;Emmett R. Mullins</dc:creator>
  <dc:description>Smart Skills - skills practice system</dc:description>
  <cp:lastModifiedBy>Emmett Mullins</cp:lastModifiedBy>
  <cp:revision>608</cp:revision>
  <cp:lastPrinted>2014-03-30T19:24:00Z</cp:lastPrinted>
  <dcterms:created xsi:type="dcterms:W3CDTF">2014-11-04T22:34:38Z</dcterms:created>
  <dcterms:modified xsi:type="dcterms:W3CDTF">2015-01-03T22:49:55Z</dcterms:modified>
</cp:coreProperties>
</file>