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387" r:id="rId3"/>
    <p:sldId id="391" r:id="rId4"/>
    <p:sldId id="388" r:id="rId5"/>
    <p:sldId id="389" r:id="rId6"/>
    <p:sldId id="390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4" autoAdjust="0"/>
    <p:restoredTop sz="89046" autoAdjust="0"/>
  </p:normalViewPr>
  <p:slideViewPr>
    <p:cSldViewPr>
      <p:cViewPr varScale="1">
        <p:scale>
          <a:sx n="125" d="100"/>
          <a:sy n="125" d="100"/>
        </p:scale>
        <p:origin x="-1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photograph</a:t>
            </a:r>
            <a:r>
              <a:rPr lang="en-US" baseline="0" dirty="0" smtClean="0"/>
              <a:t> appears to show a large body of water (sea, bay, ocean, lake) with dirty or oily water washing ashore on a sandy beach.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Teacher Note: This photograph shows a Louisiana beach with oil washing ashore as a result of the 2010 </a:t>
            </a:r>
            <a:r>
              <a:rPr lang="en-US" baseline="0" dirty="0" err="1" smtClean="0"/>
              <a:t>Deepwater</a:t>
            </a:r>
            <a:r>
              <a:rPr lang="en-US" baseline="0" dirty="0" smtClean="0"/>
              <a:t> Horizon accident.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 will vary.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Students’ answers will vary,</a:t>
            </a:r>
            <a:r>
              <a:rPr lang="en-US" baseline="0" dirty="0" smtClean="0"/>
              <a:t> but they should make the connection that oil spills can also </a:t>
            </a:r>
            <a:r>
              <a:rPr lang="en-US" baseline="0" dirty="0" smtClean="0"/>
              <a:t>affect the </a:t>
            </a:r>
            <a:r>
              <a:rPr lang="en-US" baseline="0" dirty="0" smtClean="0"/>
              <a:t>people who live along the coast and their jobs and food sources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 will vary.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 will vary.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 Skills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Week 33</a:t>
            </a:r>
          </a:p>
          <a:p>
            <a:pPr algn="r"/>
            <a:r>
              <a:rPr lang="en-US" sz="3200" b="1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Artifact 7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1" y="2438400"/>
            <a:ext cx="6754339" cy="19837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</a:t>
            </a:r>
            <a:r>
              <a:rPr lang="en-US" sz="2200" dirty="0" smtClean="0"/>
              <a:t>is shown in the photograph</a:t>
            </a:r>
            <a:r>
              <a:rPr lang="en-US" sz="2200" dirty="0" smtClean="0"/>
              <a:t>?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pic>
        <p:nvPicPr>
          <p:cNvPr id="6" name="Picture 5" descr="Oil Spill picture p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85800"/>
            <a:ext cx="7112000" cy="476109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How does this photograph make you feel? Why?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pic>
        <p:nvPicPr>
          <p:cNvPr id="6" name="Picture 5" descr="Oil Spill picture p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85800"/>
            <a:ext cx="7112000" cy="47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3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Other than the ecological impact of an oil spill, what are the other consequences of an oil spill?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pic>
        <p:nvPicPr>
          <p:cNvPr id="6" name="Picture 5" descr="Oil Spill picture p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85800"/>
            <a:ext cx="7112000" cy="47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7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Louisiana’s economy is dependent on oil. How can government leaders balance the oil industry and protecting the environment?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6" name="Picture 5" descr="Oil Spill picture p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85800"/>
            <a:ext cx="7112000" cy="47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92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Offshore drilling is common in the Gulf of Mexico. Do you think offshore drilling is good? Why or </a:t>
            </a:r>
            <a:r>
              <a:rPr lang="en-US" sz="2200" smtClean="0"/>
              <a:t>why not?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pic>
        <p:nvPicPr>
          <p:cNvPr id="6" name="Picture 5" descr="Oil Spill picture p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85800"/>
            <a:ext cx="7112000" cy="47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27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24595</TotalTime>
  <Words>238</Words>
  <Application>Microsoft Macintosh PowerPoint</Application>
  <PresentationFormat>On-screen Show (4:3)</PresentationFormat>
  <Paragraphs>32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Hope Bentley;Emmett R. Mullins</dc:creator>
  <dc:description>Smart Skills - skills practice system</dc:description>
  <cp:lastModifiedBy>Emmett Mullins</cp:lastModifiedBy>
  <cp:revision>614</cp:revision>
  <cp:lastPrinted>2014-03-30T19:24:00Z</cp:lastPrinted>
  <dcterms:created xsi:type="dcterms:W3CDTF">2014-11-14T01:27:54Z</dcterms:created>
  <dcterms:modified xsi:type="dcterms:W3CDTF">2015-01-03T22:56:26Z</dcterms:modified>
</cp:coreProperties>
</file>