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30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8"/>
    <p:restoredTop sz="94647"/>
  </p:normalViewPr>
  <p:slideViewPr>
    <p:cSldViewPr snapToGrid="0" snapToObjects="1">
      <p:cViewPr varScale="1">
        <p:scale>
          <a:sx n="156" d="100"/>
          <a:sy n="156" d="100"/>
        </p:scale>
        <p:origin x="22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sculpture or model of a person.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6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may vary, but usually it is done to respect someone or something</a:t>
            </a:r>
          </a:p>
        </p:txBody>
      </p:sp>
    </p:spTree>
    <p:extLst>
      <p:ext uri="{BB962C8B-B14F-4D97-AF65-F5344CB8AC3E}">
        <p14:creationId xmlns:p14="http://schemas.microsoft.com/office/powerpoint/2010/main" val="197585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may vary, but the effigy is believed to have been part of a burial, either representing a deceased high-ranking person or the embodiment of death itself.</a:t>
            </a:r>
          </a:p>
        </p:txBody>
      </p:sp>
    </p:spTree>
    <p:extLst>
      <p:ext uri="{BB962C8B-B14F-4D97-AF65-F5344CB8AC3E}">
        <p14:creationId xmlns:p14="http://schemas.microsoft.com/office/powerpoint/2010/main" val="390907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civilizations develop and grow, more time can be made for art and expression. These people had the time, skill, and resources to create this work. </a:t>
            </a:r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</a:t>
            </a:r>
          </a:p>
        </p:txBody>
      </p:sp>
    </p:spTree>
    <p:extLst>
      <p:ext uri="{BB962C8B-B14F-4D97-AF65-F5344CB8AC3E}">
        <p14:creationId xmlns:p14="http://schemas.microsoft.com/office/powerpoint/2010/main" val="109777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6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535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492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0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32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6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534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9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8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0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5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7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0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8.wdp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23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3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>
                <a:ln w="3175">
                  <a:solidFill>
                    <a:schemeClr val="tx1"/>
                  </a:solidFill>
                </a:ln>
              </a:rPr>
              <a:t> Art &amp; Artifacts 1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F495D-C21D-89F0-2A27-F15EE10DD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00" y="2002972"/>
            <a:ext cx="6929445" cy="2213573"/>
          </a:xfrm>
          <a:prstGeom prst="rect">
            <a:avLst/>
          </a:prstGeom>
          <a:ln>
            <a:noFill/>
          </a:ln>
          <a:effectLst>
            <a:glow rad="444500">
              <a:schemeClr val="bg1">
                <a:lumMod val="20000"/>
                <a:lumOff val="80000"/>
                <a:alpha val="32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69"/>
          <p:cNvSpPr>
            <a:spLocks noGrp="1"/>
          </p:cNvSpPr>
          <p:nvPr>
            <p:ph type="body" sz="half" idx="1"/>
          </p:nvPr>
        </p:nvSpPr>
        <p:spPr>
          <a:xfrm>
            <a:off x="457200" y="5795963"/>
            <a:ext cx="8229600" cy="660400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The object shown is an artifact or item of historical interest made by humans. What do you think this artifact is? 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endParaRPr lang="en-US" altLang="en-US" sz="1600"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52B19-E225-7941-6F53-8C83F8FA3D9B}"/>
              </a:ext>
            </a:extLst>
          </p:cNvPr>
          <p:cNvSpPr txBox="1"/>
          <p:nvPr/>
        </p:nvSpPr>
        <p:spPr>
          <a:xfrm>
            <a:off x="885350" y="2340890"/>
            <a:ext cx="3163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The Mor</a:t>
            </a:r>
            <a:r>
              <a:rPr lang="en-US" dirty="0">
                <a:solidFill>
                  <a:schemeClr val="tx1"/>
                </a:solidFill>
              </a:rPr>
              <a:t>gan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Effigy” from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Coles Creek culture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6B8194-37A8-892B-3B48-98271CB452D2}"/>
              </a:ext>
            </a:extLst>
          </p:cNvPr>
          <p:cNvGrpSpPr/>
          <p:nvPr/>
        </p:nvGrpSpPr>
        <p:grpSpPr>
          <a:xfrm>
            <a:off x="4831332" y="607785"/>
            <a:ext cx="3501957" cy="4754880"/>
            <a:chOff x="4983733" y="640443"/>
            <a:chExt cx="2943378" cy="3999808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44C67E0-7F9A-7FAB-0694-9928ED204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8" b="93388" l="10000" r="90000">
                          <a14:foregroundMark x1="41633" y1="7923" x2="41633" y2="7923"/>
                          <a14:foregroundMark x1="34694" y1="5683" x2="34694" y2="5683"/>
                          <a14:foregroundMark x1="48571" y1="93388" x2="48571" y2="93388"/>
                          <a14:foregroundMark x1="20612" y1="85683" x2="20612" y2="85683"/>
                          <a14:foregroundMark x1="17551" y1="86885" x2="17551" y2="86885"/>
                          <a14:foregroundMark x1="20612" y1="85027" x2="20612" y2="85027"/>
                          <a14:backgroundMark x1="83673" y1="50765" x2="83673" y2="50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62" y="640443"/>
              <a:ext cx="1067541" cy="399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E487B891-18FD-7FFC-73F0-0A60ED460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35" b="95614" l="10000" r="90000">
                          <a14:foregroundMark x1="17907" y1="45439" x2="17907" y2="45439"/>
                          <a14:foregroundMark x1="18605" y1="48889" x2="18605" y2="48889"/>
                          <a14:foregroundMark x1="17674" y1="55439" x2="17674" y2="55439"/>
                          <a14:foregroundMark x1="17442" y1="43684" x2="17442" y2="43684"/>
                          <a14:foregroundMark x1="17907" y1="44094" x2="17907" y2="44094"/>
                          <a14:foregroundMark x1="17209" y1="60175" x2="17209" y2="60175"/>
                          <a14:foregroundMark x1="17209" y1="60760" x2="17209" y2="60760"/>
                          <a14:foregroundMark x1="18837" y1="36842" x2="18837" y2="36842"/>
                          <a14:foregroundMark x1="22558" y1="14269" x2="22558" y2="14269"/>
                          <a14:foregroundMark x1="24651" y1="11871" x2="24651" y2="11871"/>
                          <a14:foregroundMark x1="43721" y1="7135" x2="43721" y2="7135"/>
                          <a14:foregroundMark x1="18140" y1="79240" x2="18140" y2="79240"/>
                          <a14:foregroundMark x1="58372" y1="92105" x2="58372" y2="92105"/>
                          <a14:foregroundMark x1="63953" y1="95614" x2="63953" y2="95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603" y="640443"/>
              <a:ext cx="1005508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FB6D650C-94AD-904E-B7E9-3BAA16329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0" b="94662" l="9804" r="89216">
                          <a14:foregroundMark x1="47712" y1="8399" x2="47712" y2="8399"/>
                          <a14:foregroundMark x1="47712" y1="6050" x2="47712" y2="6050"/>
                          <a14:foregroundMark x1="24837" y1="65552" x2="24837" y2="65552"/>
                          <a14:foregroundMark x1="20261" y1="62847" x2="20261" y2="62847"/>
                          <a14:foregroundMark x1="32026" y1="88541" x2="32026" y2="88541"/>
                          <a14:foregroundMark x1="34967" y1="90534" x2="34967" y2="90534"/>
                          <a14:foregroundMark x1="32026" y1="94662" x2="32026" y2="94662"/>
                          <a14:foregroundMark x1="16993" y1="62349" x2="16993" y2="62349"/>
                          <a14:foregroundMark x1="14379" y1="59858" x2="14379" y2="59858"/>
                          <a14:foregroundMark x1="15359" y1="54733" x2="15359" y2="54733"/>
                          <a14:foregroundMark x1="14052" y1="48043" x2="14052" y2="48043"/>
                          <a14:foregroundMark x1="14052" y1="46619" x2="14052" y2="46619"/>
                          <a14:foregroundMark x1="13399" y1="45053" x2="13399" y2="45053"/>
                          <a14:foregroundMark x1="14052" y1="48826" x2="14052" y2="48826"/>
                          <a14:foregroundMark x1="13399" y1="55587" x2="13399" y2="55587"/>
                          <a14:foregroundMark x1="13399" y1="56584" x2="13399" y2="56584"/>
                          <a14:foregroundMark x1="13399" y1="57794" x2="13399" y2="57794"/>
                          <a14:foregroundMark x1="16667" y1="93808" x2="16667" y2="93808"/>
                          <a14:backgroundMark x1="88889" y1="70890" x2="88889" y2="70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3" y="640443"/>
              <a:ext cx="870329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B96221-7EA0-C7C8-2F02-979E354AA420}"/>
              </a:ext>
            </a:extLst>
          </p:cNvPr>
          <p:cNvSpPr txBox="1"/>
          <p:nvPr/>
        </p:nvSpPr>
        <p:spPr>
          <a:xfrm>
            <a:off x="5780690" y="6085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69"/>
          <p:cNvSpPr>
            <a:spLocks noGrp="1"/>
          </p:cNvSpPr>
          <p:nvPr>
            <p:ph type="body" sz="half" idx="1"/>
          </p:nvPr>
        </p:nvSpPr>
        <p:spPr>
          <a:xfrm>
            <a:off x="457200" y="5458365"/>
            <a:ext cx="8229600" cy="660400"/>
          </a:xfrm>
        </p:spPr>
        <p:txBody>
          <a:bodyPr/>
          <a:lstStyle/>
          <a:p>
            <a:pPr marL="0" lvl="1" indent="0">
              <a:buNone/>
            </a:pPr>
            <a:r>
              <a:rPr lang="en-US" altLang="en-US" sz="1600" dirty="0"/>
              <a:t>An effigy artifact is a sculpture or model of a person. 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reason could people have for making effigies in the past?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6B847C27-A675-6B4A-A46F-7D75E930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7C05A-990D-95FA-50E1-E98C77A7BB94}"/>
              </a:ext>
            </a:extLst>
          </p:cNvPr>
          <p:cNvSpPr txBox="1"/>
          <p:nvPr/>
        </p:nvSpPr>
        <p:spPr>
          <a:xfrm>
            <a:off x="885350" y="2340890"/>
            <a:ext cx="3163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The Mor</a:t>
            </a:r>
            <a:r>
              <a:rPr lang="en-US" dirty="0">
                <a:solidFill>
                  <a:schemeClr val="tx1"/>
                </a:solidFill>
              </a:rPr>
              <a:t>gan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Effigy” from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Coles Creek culture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EA8058-022A-6EAA-7EE5-AD6ADE9625D9}"/>
              </a:ext>
            </a:extLst>
          </p:cNvPr>
          <p:cNvGrpSpPr/>
          <p:nvPr/>
        </p:nvGrpSpPr>
        <p:grpSpPr>
          <a:xfrm>
            <a:off x="4831332" y="607785"/>
            <a:ext cx="3501957" cy="4754880"/>
            <a:chOff x="4983733" y="640443"/>
            <a:chExt cx="2943378" cy="3999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3AF0D7E-DDDC-04A3-30BC-54BF2B632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8" b="93388" l="10000" r="90000">
                          <a14:foregroundMark x1="41633" y1="7923" x2="41633" y2="7923"/>
                          <a14:foregroundMark x1="34694" y1="5683" x2="34694" y2="5683"/>
                          <a14:foregroundMark x1="48571" y1="93388" x2="48571" y2="93388"/>
                          <a14:foregroundMark x1="20612" y1="85683" x2="20612" y2="85683"/>
                          <a14:foregroundMark x1="17551" y1="86885" x2="17551" y2="86885"/>
                          <a14:foregroundMark x1="20612" y1="85027" x2="20612" y2="85027"/>
                          <a14:backgroundMark x1="83673" y1="50765" x2="83673" y2="50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62" y="640443"/>
              <a:ext cx="1067541" cy="399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3276C681-9C32-EBCC-9D83-54E0F9400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35" b="95614" l="10000" r="90000">
                          <a14:foregroundMark x1="17907" y1="45439" x2="17907" y2="45439"/>
                          <a14:foregroundMark x1="18605" y1="48889" x2="18605" y2="48889"/>
                          <a14:foregroundMark x1="17674" y1="55439" x2="17674" y2="55439"/>
                          <a14:foregroundMark x1="17442" y1="43684" x2="17442" y2="43684"/>
                          <a14:foregroundMark x1="17907" y1="44094" x2="17907" y2="44094"/>
                          <a14:foregroundMark x1="17209" y1="60175" x2="17209" y2="60175"/>
                          <a14:foregroundMark x1="17209" y1="60760" x2="17209" y2="60760"/>
                          <a14:foregroundMark x1="18837" y1="36842" x2="18837" y2="36842"/>
                          <a14:foregroundMark x1="22558" y1="14269" x2="22558" y2="14269"/>
                          <a14:foregroundMark x1="24651" y1="11871" x2="24651" y2="11871"/>
                          <a14:foregroundMark x1="43721" y1="7135" x2="43721" y2="7135"/>
                          <a14:foregroundMark x1="18140" y1="79240" x2="18140" y2="79240"/>
                          <a14:foregroundMark x1="58372" y1="92105" x2="58372" y2="92105"/>
                          <a14:foregroundMark x1="63953" y1="95614" x2="63953" y2="95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603" y="640443"/>
              <a:ext cx="1005508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C2C8783F-EE86-E2EB-5626-471F68861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0" b="94662" l="9804" r="89216">
                          <a14:foregroundMark x1="47712" y1="8399" x2="47712" y2="8399"/>
                          <a14:foregroundMark x1="47712" y1="6050" x2="47712" y2="6050"/>
                          <a14:foregroundMark x1="24837" y1="65552" x2="24837" y2="65552"/>
                          <a14:foregroundMark x1="20261" y1="62847" x2="20261" y2="62847"/>
                          <a14:foregroundMark x1="32026" y1="88541" x2="32026" y2="88541"/>
                          <a14:foregroundMark x1="34967" y1="90534" x2="34967" y2="90534"/>
                          <a14:foregroundMark x1="32026" y1="94662" x2="32026" y2="94662"/>
                          <a14:foregroundMark x1="16993" y1="62349" x2="16993" y2="62349"/>
                          <a14:foregroundMark x1="14379" y1="59858" x2="14379" y2="59858"/>
                          <a14:foregroundMark x1="15359" y1="54733" x2="15359" y2="54733"/>
                          <a14:foregroundMark x1="14052" y1="48043" x2="14052" y2="48043"/>
                          <a14:foregroundMark x1="14052" y1="46619" x2="14052" y2="46619"/>
                          <a14:foregroundMark x1="13399" y1="45053" x2="13399" y2="45053"/>
                          <a14:foregroundMark x1="14052" y1="48826" x2="14052" y2="48826"/>
                          <a14:foregroundMark x1="13399" y1="55587" x2="13399" y2="55587"/>
                          <a14:foregroundMark x1="13399" y1="56584" x2="13399" y2="56584"/>
                          <a14:foregroundMark x1="13399" y1="57794" x2="13399" y2="57794"/>
                          <a14:foregroundMark x1="16667" y1="93808" x2="16667" y2="93808"/>
                          <a14:backgroundMark x1="88889" y1="70890" x2="88889" y2="70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3" y="640443"/>
              <a:ext cx="870329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A7836CCD-BC24-1C47-8BE8-620589A1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11272" name="Shape 69"/>
          <p:cNvSpPr>
            <a:spLocks/>
          </p:cNvSpPr>
          <p:nvPr/>
        </p:nvSpPr>
        <p:spPr bwMode="auto">
          <a:xfrm>
            <a:off x="179614" y="5362663"/>
            <a:ext cx="8229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 marL="342900" indent="-3429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1pPr>
            <a:lvl2pPr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▪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–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9pPr>
          </a:lstStyle>
          <a:p>
            <a:pPr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/>
              <a:t>This effigy is made of deer antler found in a Native American mound on Pecan Island, Louisiana. What might this effigy represent or be related to?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3963C-62C9-607B-DAC6-9B517EFBE4C7}"/>
              </a:ext>
            </a:extLst>
          </p:cNvPr>
          <p:cNvSpPr txBox="1"/>
          <p:nvPr/>
        </p:nvSpPr>
        <p:spPr>
          <a:xfrm>
            <a:off x="885350" y="2340890"/>
            <a:ext cx="3163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The Mor</a:t>
            </a:r>
            <a:r>
              <a:rPr lang="en-US" dirty="0">
                <a:solidFill>
                  <a:schemeClr val="tx1"/>
                </a:solidFill>
              </a:rPr>
              <a:t>gan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Effigy” from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Coles Creek culture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3E5EEA-540A-A4C5-B2D9-894A23023CFB}"/>
              </a:ext>
            </a:extLst>
          </p:cNvPr>
          <p:cNvGrpSpPr/>
          <p:nvPr/>
        </p:nvGrpSpPr>
        <p:grpSpPr>
          <a:xfrm>
            <a:off x="4831332" y="607785"/>
            <a:ext cx="3501957" cy="4754880"/>
            <a:chOff x="4983733" y="640443"/>
            <a:chExt cx="2943378" cy="3999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DA5D38B-3251-270D-E524-C12C039F5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8" b="93388" l="10000" r="90000">
                          <a14:foregroundMark x1="41633" y1="7923" x2="41633" y2="7923"/>
                          <a14:foregroundMark x1="34694" y1="5683" x2="34694" y2="5683"/>
                          <a14:foregroundMark x1="48571" y1="93388" x2="48571" y2="93388"/>
                          <a14:foregroundMark x1="20612" y1="85683" x2="20612" y2="85683"/>
                          <a14:foregroundMark x1="17551" y1="86885" x2="17551" y2="86885"/>
                          <a14:foregroundMark x1="20612" y1="85027" x2="20612" y2="85027"/>
                          <a14:backgroundMark x1="83673" y1="50765" x2="83673" y2="50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62" y="640443"/>
              <a:ext cx="1067541" cy="399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B3BCCE47-1B9C-BA68-64E8-7814D29CD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35" b="95614" l="10000" r="90000">
                          <a14:foregroundMark x1="17907" y1="45439" x2="17907" y2="45439"/>
                          <a14:foregroundMark x1="18605" y1="48889" x2="18605" y2="48889"/>
                          <a14:foregroundMark x1="17674" y1="55439" x2="17674" y2="55439"/>
                          <a14:foregroundMark x1="17442" y1="43684" x2="17442" y2="43684"/>
                          <a14:foregroundMark x1="17907" y1="44094" x2="17907" y2="44094"/>
                          <a14:foregroundMark x1="17209" y1="60175" x2="17209" y2="60175"/>
                          <a14:foregroundMark x1="17209" y1="60760" x2="17209" y2="60760"/>
                          <a14:foregroundMark x1="18837" y1="36842" x2="18837" y2="36842"/>
                          <a14:foregroundMark x1="22558" y1="14269" x2="22558" y2="14269"/>
                          <a14:foregroundMark x1="24651" y1="11871" x2="24651" y2="11871"/>
                          <a14:foregroundMark x1="43721" y1="7135" x2="43721" y2="7135"/>
                          <a14:foregroundMark x1="18140" y1="79240" x2="18140" y2="79240"/>
                          <a14:foregroundMark x1="58372" y1="92105" x2="58372" y2="92105"/>
                          <a14:foregroundMark x1="63953" y1="95614" x2="63953" y2="95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603" y="640443"/>
              <a:ext cx="1005508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F1B2F05-767E-D3F2-7D34-5F19CD6FB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0" b="94662" l="9804" r="89216">
                          <a14:foregroundMark x1="47712" y1="8399" x2="47712" y2="8399"/>
                          <a14:foregroundMark x1="47712" y1="6050" x2="47712" y2="6050"/>
                          <a14:foregroundMark x1="24837" y1="65552" x2="24837" y2="65552"/>
                          <a14:foregroundMark x1="20261" y1="62847" x2="20261" y2="62847"/>
                          <a14:foregroundMark x1="32026" y1="88541" x2="32026" y2="88541"/>
                          <a14:foregroundMark x1="34967" y1="90534" x2="34967" y2="90534"/>
                          <a14:foregroundMark x1="32026" y1="94662" x2="32026" y2="94662"/>
                          <a14:foregroundMark x1="16993" y1="62349" x2="16993" y2="62349"/>
                          <a14:foregroundMark x1="14379" y1="59858" x2="14379" y2="59858"/>
                          <a14:foregroundMark x1="15359" y1="54733" x2="15359" y2="54733"/>
                          <a14:foregroundMark x1="14052" y1="48043" x2="14052" y2="48043"/>
                          <a14:foregroundMark x1="14052" y1="46619" x2="14052" y2="46619"/>
                          <a14:foregroundMark x1="13399" y1="45053" x2="13399" y2="45053"/>
                          <a14:foregroundMark x1="14052" y1="48826" x2="14052" y2="48826"/>
                          <a14:foregroundMark x1="13399" y1="55587" x2="13399" y2="55587"/>
                          <a14:foregroundMark x1="13399" y1="56584" x2="13399" y2="56584"/>
                          <a14:foregroundMark x1="13399" y1="57794" x2="13399" y2="57794"/>
                          <a14:foregroundMark x1="16667" y1="93808" x2="16667" y2="93808"/>
                          <a14:backgroundMark x1="88889" y1="70890" x2="88889" y2="70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3" y="640443"/>
              <a:ext cx="870329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69"/>
          <p:cNvSpPr>
            <a:spLocks noGrp="1"/>
          </p:cNvSpPr>
          <p:nvPr>
            <p:ph type="body" sz="half" idx="1"/>
          </p:nvPr>
        </p:nvSpPr>
        <p:spPr>
          <a:xfrm>
            <a:off x="457200" y="5802084"/>
            <a:ext cx="8229600" cy="660400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might this effigy reveal about the civilization that created it?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F04DA-D7F1-7A50-5752-3AF36DB6BEA5}"/>
              </a:ext>
            </a:extLst>
          </p:cNvPr>
          <p:cNvSpPr txBox="1"/>
          <p:nvPr/>
        </p:nvSpPr>
        <p:spPr>
          <a:xfrm>
            <a:off x="885350" y="2340890"/>
            <a:ext cx="3163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The Mor</a:t>
            </a:r>
            <a:r>
              <a:rPr lang="en-US" dirty="0">
                <a:solidFill>
                  <a:schemeClr val="tx1"/>
                </a:solidFill>
              </a:rPr>
              <a:t>gan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Effigy” from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Coles Creek culture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CD357-271F-1147-750C-3E2B66D7B34A}"/>
              </a:ext>
            </a:extLst>
          </p:cNvPr>
          <p:cNvGrpSpPr/>
          <p:nvPr/>
        </p:nvGrpSpPr>
        <p:grpSpPr>
          <a:xfrm>
            <a:off x="4831332" y="607785"/>
            <a:ext cx="3501957" cy="4754880"/>
            <a:chOff x="4983733" y="640443"/>
            <a:chExt cx="2943378" cy="3999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C99094F-7E6A-E1C1-A2CF-C7B1123B4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8" b="93388" l="10000" r="90000">
                          <a14:foregroundMark x1="41633" y1="7923" x2="41633" y2="7923"/>
                          <a14:foregroundMark x1="34694" y1="5683" x2="34694" y2="5683"/>
                          <a14:foregroundMark x1="48571" y1="93388" x2="48571" y2="93388"/>
                          <a14:foregroundMark x1="20612" y1="85683" x2="20612" y2="85683"/>
                          <a14:foregroundMark x1="17551" y1="86885" x2="17551" y2="86885"/>
                          <a14:foregroundMark x1="20612" y1="85027" x2="20612" y2="85027"/>
                          <a14:backgroundMark x1="83673" y1="50765" x2="83673" y2="50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62" y="640443"/>
              <a:ext cx="1067541" cy="399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1DE84C03-6E0E-83E5-BF09-97DB8329F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35" b="95614" l="10000" r="90000">
                          <a14:foregroundMark x1="17907" y1="45439" x2="17907" y2="45439"/>
                          <a14:foregroundMark x1="18605" y1="48889" x2="18605" y2="48889"/>
                          <a14:foregroundMark x1="17674" y1="55439" x2="17674" y2="55439"/>
                          <a14:foregroundMark x1="17442" y1="43684" x2="17442" y2="43684"/>
                          <a14:foregroundMark x1="17907" y1="44094" x2="17907" y2="44094"/>
                          <a14:foregroundMark x1="17209" y1="60175" x2="17209" y2="60175"/>
                          <a14:foregroundMark x1="17209" y1="60760" x2="17209" y2="60760"/>
                          <a14:foregroundMark x1="18837" y1="36842" x2="18837" y2="36842"/>
                          <a14:foregroundMark x1="22558" y1="14269" x2="22558" y2="14269"/>
                          <a14:foregroundMark x1="24651" y1="11871" x2="24651" y2="11871"/>
                          <a14:foregroundMark x1="43721" y1="7135" x2="43721" y2="7135"/>
                          <a14:foregroundMark x1="18140" y1="79240" x2="18140" y2="79240"/>
                          <a14:foregroundMark x1="58372" y1="92105" x2="58372" y2="92105"/>
                          <a14:foregroundMark x1="63953" y1="95614" x2="63953" y2="95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603" y="640443"/>
              <a:ext cx="1005508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EA8861D2-0CF2-58AA-00B5-D1AE680B6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0" b="94662" l="9804" r="89216">
                          <a14:foregroundMark x1="47712" y1="8399" x2="47712" y2="8399"/>
                          <a14:foregroundMark x1="47712" y1="6050" x2="47712" y2="6050"/>
                          <a14:foregroundMark x1="24837" y1="65552" x2="24837" y2="65552"/>
                          <a14:foregroundMark x1="20261" y1="62847" x2="20261" y2="62847"/>
                          <a14:foregroundMark x1="32026" y1="88541" x2="32026" y2="88541"/>
                          <a14:foregroundMark x1="34967" y1="90534" x2="34967" y2="90534"/>
                          <a14:foregroundMark x1="32026" y1="94662" x2="32026" y2="94662"/>
                          <a14:foregroundMark x1="16993" y1="62349" x2="16993" y2="62349"/>
                          <a14:foregroundMark x1="14379" y1="59858" x2="14379" y2="59858"/>
                          <a14:foregroundMark x1="15359" y1="54733" x2="15359" y2="54733"/>
                          <a14:foregroundMark x1="14052" y1="48043" x2="14052" y2="48043"/>
                          <a14:foregroundMark x1="14052" y1="46619" x2="14052" y2="46619"/>
                          <a14:foregroundMark x1="13399" y1="45053" x2="13399" y2="45053"/>
                          <a14:foregroundMark x1="14052" y1="48826" x2="14052" y2="48826"/>
                          <a14:foregroundMark x1="13399" y1="55587" x2="13399" y2="55587"/>
                          <a14:foregroundMark x1="13399" y1="56584" x2="13399" y2="56584"/>
                          <a14:foregroundMark x1="13399" y1="57794" x2="13399" y2="57794"/>
                          <a14:foregroundMark x1="16667" y1="93808" x2="16667" y2="93808"/>
                          <a14:backgroundMark x1="88889" y1="70890" x2="88889" y2="70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3" y="640443"/>
              <a:ext cx="870329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hape 68">
            <a:extLst>
              <a:ext uri="{FF2B5EF4-FFF2-40B4-BE49-F238E27FC236}">
                <a16:creationId xmlns:a16="http://schemas.microsoft.com/office/drawing/2014/main" id="{07ACE492-8CC9-1049-EFDD-12D65B63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69"/>
          <p:cNvSpPr>
            <a:spLocks noGrp="1"/>
          </p:cNvSpPr>
          <p:nvPr>
            <p:ph type="body" sz="half" idx="1"/>
          </p:nvPr>
        </p:nvSpPr>
        <p:spPr>
          <a:xfrm>
            <a:off x="457200" y="5802084"/>
            <a:ext cx="8229600" cy="660400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judgements would you make about the ancient Coles Creek culture based on observing this effigy?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8857AB44-7867-8645-A590-914828E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1DED6-AEAC-A69C-94C3-88FD1F23B84E}"/>
              </a:ext>
            </a:extLst>
          </p:cNvPr>
          <p:cNvSpPr txBox="1"/>
          <p:nvPr/>
        </p:nvSpPr>
        <p:spPr>
          <a:xfrm>
            <a:off x="885350" y="2340890"/>
            <a:ext cx="31636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The Mor</a:t>
            </a:r>
            <a:r>
              <a:rPr lang="en-US" dirty="0">
                <a:solidFill>
                  <a:schemeClr val="tx1"/>
                </a:solidFill>
              </a:rPr>
              <a:t>gan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Effigy” from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</a:rPr>
              <a:t>Coles Creek culture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8F0F62-7DF2-310B-B8FF-54DD97A65FAF}"/>
              </a:ext>
            </a:extLst>
          </p:cNvPr>
          <p:cNvGrpSpPr/>
          <p:nvPr/>
        </p:nvGrpSpPr>
        <p:grpSpPr>
          <a:xfrm>
            <a:off x="4831332" y="607785"/>
            <a:ext cx="3501957" cy="4754880"/>
            <a:chOff x="4983733" y="640443"/>
            <a:chExt cx="2943378" cy="3999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FC56DA28-EEDF-56E9-99A2-6E4A1C017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28" b="93388" l="10000" r="90000">
                          <a14:foregroundMark x1="41633" y1="7923" x2="41633" y2="7923"/>
                          <a14:foregroundMark x1="34694" y1="5683" x2="34694" y2="5683"/>
                          <a14:foregroundMark x1="48571" y1="93388" x2="48571" y2="93388"/>
                          <a14:foregroundMark x1="20612" y1="85683" x2="20612" y2="85683"/>
                          <a14:foregroundMark x1="17551" y1="86885" x2="17551" y2="86885"/>
                          <a14:foregroundMark x1="20612" y1="85027" x2="20612" y2="85027"/>
                          <a14:backgroundMark x1="83673" y1="50765" x2="83673" y2="50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62" y="640443"/>
              <a:ext cx="1067541" cy="399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D63EF37B-A747-C1B7-CAF8-1E4E6ACDB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35" b="95614" l="10000" r="90000">
                          <a14:foregroundMark x1="17907" y1="45439" x2="17907" y2="45439"/>
                          <a14:foregroundMark x1="18605" y1="48889" x2="18605" y2="48889"/>
                          <a14:foregroundMark x1="17674" y1="55439" x2="17674" y2="55439"/>
                          <a14:foregroundMark x1="17442" y1="43684" x2="17442" y2="43684"/>
                          <a14:foregroundMark x1="17907" y1="44094" x2="17907" y2="44094"/>
                          <a14:foregroundMark x1="17209" y1="60175" x2="17209" y2="60175"/>
                          <a14:foregroundMark x1="17209" y1="60760" x2="17209" y2="60760"/>
                          <a14:foregroundMark x1="18837" y1="36842" x2="18837" y2="36842"/>
                          <a14:foregroundMark x1="22558" y1="14269" x2="22558" y2="14269"/>
                          <a14:foregroundMark x1="24651" y1="11871" x2="24651" y2="11871"/>
                          <a14:foregroundMark x1="43721" y1="7135" x2="43721" y2="7135"/>
                          <a14:foregroundMark x1="18140" y1="79240" x2="18140" y2="79240"/>
                          <a14:foregroundMark x1="58372" y1="92105" x2="58372" y2="92105"/>
                          <a14:foregroundMark x1="63953" y1="95614" x2="63953" y2="956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603" y="640443"/>
              <a:ext cx="1005508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EB76D829-536F-3B00-FD1C-9365453DF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50" b="94662" l="9804" r="89216">
                          <a14:foregroundMark x1="47712" y1="8399" x2="47712" y2="8399"/>
                          <a14:foregroundMark x1="47712" y1="6050" x2="47712" y2="6050"/>
                          <a14:foregroundMark x1="24837" y1="65552" x2="24837" y2="65552"/>
                          <a14:foregroundMark x1="20261" y1="62847" x2="20261" y2="62847"/>
                          <a14:foregroundMark x1="32026" y1="88541" x2="32026" y2="88541"/>
                          <a14:foregroundMark x1="34967" y1="90534" x2="34967" y2="90534"/>
                          <a14:foregroundMark x1="32026" y1="94662" x2="32026" y2="94662"/>
                          <a14:foregroundMark x1="16993" y1="62349" x2="16993" y2="62349"/>
                          <a14:foregroundMark x1="14379" y1="59858" x2="14379" y2="59858"/>
                          <a14:foregroundMark x1="15359" y1="54733" x2="15359" y2="54733"/>
                          <a14:foregroundMark x1="14052" y1="48043" x2="14052" y2="48043"/>
                          <a14:foregroundMark x1="14052" y1="46619" x2="14052" y2="46619"/>
                          <a14:foregroundMark x1="13399" y1="45053" x2="13399" y2="45053"/>
                          <a14:foregroundMark x1="14052" y1="48826" x2="14052" y2="48826"/>
                          <a14:foregroundMark x1="13399" y1="55587" x2="13399" y2="55587"/>
                          <a14:foregroundMark x1="13399" y1="56584" x2="13399" y2="56584"/>
                          <a14:foregroundMark x1="13399" y1="57794" x2="13399" y2="57794"/>
                          <a14:foregroundMark x1="16667" y1="93808" x2="16667" y2="93808"/>
                          <a14:backgroundMark x1="88889" y1="70890" x2="88889" y2="70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733" y="640443"/>
              <a:ext cx="870329" cy="399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1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07" name="Shape 207"/>
          <p:cNvSpPr/>
          <p:nvPr/>
        </p:nvSpPr>
        <p:spPr>
          <a:xfrm>
            <a:off x="311650" y="5346813"/>
            <a:ext cx="79248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</a:t>
            </a:r>
            <a:r>
              <a:rPr lang="en-US" sz="1200" dirty="0"/>
              <a:t>Old Louisiana State Capitol</a:t>
            </a:r>
            <a:r>
              <a:rPr lang="en-US" dirty="0">
                <a:solidFill>
                  <a:srgbClr val="FEFBFF"/>
                </a:solidFill>
              </a:rPr>
              <a:t>, Public Domain, Wikimedia Commons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Slides 2-6: </a:t>
            </a:r>
            <a:r>
              <a:rPr lang="en-US" i="1" dirty="0"/>
              <a:t>The Morgan Effigy</a:t>
            </a:r>
            <a:r>
              <a:rPr lang="en-US" dirty="0"/>
              <a:t>, http://</a:t>
            </a:r>
            <a:r>
              <a:rPr lang="en-US" dirty="0" err="1"/>
              <a:t>vermilionhistorical.com</a:t>
            </a:r>
            <a:r>
              <a:rPr lang="en-US" dirty="0"/>
              <a:t>/archives/features/topics/</a:t>
            </a:r>
            <a:r>
              <a:rPr lang="en-US" dirty="0" err="1"/>
              <a:t>morgan_effigy.htm</a:t>
            </a:r>
            <a:r>
              <a:rPr lang="en-US" dirty="0"/>
              <a:t>. </a:t>
            </a: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</a:t>
            </a:r>
            <a:r>
              <a:rPr lang="en-US" sz="1200" dirty="0"/>
              <a:t>Monroe, Louisiana skyline in 2021</a:t>
            </a:r>
            <a:r>
              <a:rPr lang="en-US" dirty="0">
                <a:solidFill>
                  <a:srgbClr val="FEFBFF"/>
                </a:solidFill>
              </a:rPr>
              <a:t>, by </a:t>
            </a:r>
            <a:r>
              <a:rPr lang="en-US" sz="1200" dirty="0"/>
              <a:t>TheLionHasSeen</a:t>
            </a:r>
            <a:r>
              <a:rPr lang="en-US" dirty="0">
                <a:solidFill>
                  <a:srgbClr val="FEFBFF"/>
                </a:solidFill>
              </a:rPr>
              <a:t>, Uploaded 12 April 2021,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{18C7E3F8-30C8-4146-B4D3-D5FF75B123FB}tf10001060</Template>
  <TotalTime>4383</TotalTime>
  <Words>326</Words>
  <Application>Microsoft Macintosh PowerPoint</Application>
  <PresentationFormat>On-screen Show (4:3)</PresentationFormat>
  <Paragraphs>40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Monday</vt:lpstr>
      <vt:lpstr>Tuesday</vt:lpstr>
      <vt:lpstr>Wednesday</vt:lpstr>
      <vt:lpstr>Thursday</vt:lpstr>
      <vt:lpstr>Friday</vt:lpstr>
      <vt:lpstr>PowerPoint Presentation</vt:lpstr>
    </vt:vector>
  </TitlesOfParts>
  <Manager/>
  <Company>(c)2023 Clairmont Press, Inc.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</dc:title>
  <dc:subject/>
  <dc:creator/>
  <cp:keywords/>
  <dc:description/>
  <cp:lastModifiedBy>Emmett Mullins</cp:lastModifiedBy>
  <cp:revision>28</cp:revision>
  <dcterms:modified xsi:type="dcterms:W3CDTF">2023-08-07T10:03:21Z</dcterms:modified>
  <cp:category/>
</cp:coreProperties>
</file>