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60" r:id="rId3"/>
    <p:sldId id="306" r:id="rId4"/>
    <p:sldId id="307" r:id="rId5"/>
    <p:sldId id="340" r:id="rId6"/>
    <p:sldId id="341" r:id="rId7"/>
    <p:sldId id="353" r:id="rId8"/>
    <p:sldId id="342" r:id="rId9"/>
    <p:sldId id="343" r:id="rId10"/>
    <p:sldId id="354" r:id="rId11"/>
    <p:sldId id="345" r:id="rId12"/>
    <p:sldId id="263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94694"/>
  </p:normalViewPr>
  <p:slideViewPr>
    <p:cSldViewPr>
      <p:cViewPr varScale="1">
        <p:scale>
          <a:sx n="121" d="100"/>
          <a:sy n="121" d="100"/>
        </p:scale>
        <p:origin x="21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319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1412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07E0ED4F-A018-2B4B-9D6A-958836D319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37A7DC2B-FB20-964C-B981-862A322D0B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DFD53492-9873-B540-BEE2-974F7E75F0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52014477-04A1-E24C-B072-99A43B2944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49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6272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68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4338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152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465E21D-D5EB-AF24-9017-F82DE19E5F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7F16F19-D2C4-B497-38B5-B98068522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69E53F7-B28B-CB03-9DA7-9BDBE59BE8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762000" y="5414962"/>
            <a:ext cx="7543800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Chapter 1: Inquiry and the Social Studies</a:t>
            </a:r>
          </a:p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© 2023 </a:t>
            </a: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CB0FB-BBFC-149E-8988-ED3736435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166590"/>
            <a:ext cx="8229600" cy="2616515"/>
          </a:xfrm>
          <a:prstGeom prst="rect">
            <a:avLst/>
          </a:prstGeom>
          <a:noFill/>
          <a:effectLst>
            <a:glow rad="131466">
              <a:schemeClr val="bg1">
                <a:alpha val="75000"/>
              </a:schemeClr>
            </a:glo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85800"/>
            <a:ext cx="8382000" cy="5440363"/>
          </a:xfrm>
        </p:spPr>
        <p:txBody>
          <a:bodyPr/>
          <a:lstStyle/>
          <a:p>
            <a:r>
              <a:rPr lang="en-US" sz="2800" dirty="0"/>
              <a:t>In this textbook, you will learn about the purposes and functions of government at the start of the new nation of the United States.</a:t>
            </a:r>
          </a:p>
          <a:p>
            <a:r>
              <a:rPr lang="en-US" sz="2800" dirty="0"/>
              <a:t>Your study will examine the power, duties, and responsibilities exercised at each level of government, as well as actions in the three branches of government.</a:t>
            </a:r>
          </a:p>
          <a:p>
            <a:r>
              <a:rPr lang="en-US" sz="2800" dirty="0"/>
              <a:t>This knowledge will help you understand the rights and responsibilities of citizens in a democracy and the importance of being an active citizen in your country. 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609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Inquiry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382000" cy="5029200"/>
          </a:xfrm>
        </p:spPr>
        <p:txBody>
          <a:bodyPr/>
          <a:lstStyle/>
          <a:p>
            <a:r>
              <a:rPr lang="en-US" dirty="0">
                <a:effectLst/>
              </a:rPr>
              <a:t>Learning geography means learning to ask and answer questions like a </a:t>
            </a:r>
            <a:r>
              <a:rPr lang="en-US" b="1" dirty="0">
                <a:effectLst/>
              </a:rPr>
              <a:t>political scientist</a:t>
            </a:r>
            <a:r>
              <a:rPr lang="en-US" dirty="0">
                <a:effectLst/>
              </a:rPr>
              <a:t>, a person who is an expert in the study of government and politics.</a:t>
            </a:r>
          </a:p>
          <a:p>
            <a:r>
              <a:rPr lang="en-US" dirty="0"/>
              <a:t>Political scientists ask various questions, such as who leaders were, how they were chosen, the rules or laws at play, and so on.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097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jc.winkler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>
                <a:solidFill>
                  <a:schemeClr val="bg1"/>
                </a:solidFill>
              </a:rPr>
              <a:t>Bluepoint951,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Royalpt78,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>
                <a:solidFill>
                  <a:schemeClr val="bg1"/>
                </a:solidFill>
              </a:rPr>
              <a:t>, Wikimedia Commons</a:t>
            </a:r>
            <a:endParaRPr lang="en-US" alt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B79D9-6BAE-C00A-8BAF-289CB5F1E633}"/>
              </a:ext>
            </a:extLst>
          </p:cNvPr>
          <p:cNvSpPr txBox="1"/>
          <p:nvPr/>
        </p:nvSpPr>
        <p:spPr>
          <a:xfrm>
            <a:off x="6585857" y="0"/>
            <a:ext cx="257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St. Louis Cathedral, New Orleans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38802"/>
            <a:ext cx="5701696" cy="414398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18" y="6138802"/>
            <a:ext cx="5701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3: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What Is Political Science?</a:t>
            </a:r>
            <a:endParaRPr lang="en-US" altLang="en-US" sz="2000" b="1" dirty="0">
              <a:solidFill>
                <a:srgbClr val="DCE6F2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8104F-EDCE-A049-2983-4F16F06387A0}"/>
              </a:ext>
            </a:extLst>
          </p:cNvPr>
          <p:cNvSpPr txBox="1"/>
          <p:nvPr/>
        </p:nvSpPr>
        <p:spPr>
          <a:xfrm>
            <a:off x="5638800" y="-2977"/>
            <a:ext cx="3505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Louisiana State Capitol building, Baton Rouge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3599-AE79-724C-B660-5A8CDA43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3: What is Political Science?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64D514BF-7756-1740-A109-08F9DADA8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 Question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Why do people study government?</a:t>
            </a:r>
          </a:p>
        </p:txBody>
      </p:sp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6079A44-2680-E042-9D60-AAEDDBE2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C5939F-780E-C84B-A8B8-E48B54E2AD0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9715-9EBA-A54B-AE85-C63A487F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3: What is Political Science?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3C226482-EFC1-5248-9742-EE0BFD4A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What terms do I need to know?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political science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politics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government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political scientist</a:t>
            </a:r>
          </a:p>
        </p:txBody>
      </p:sp>
      <p:sp>
        <p:nvSpPr>
          <p:cNvPr id="68611" name="Slide Number Placeholder 4">
            <a:extLst>
              <a:ext uri="{FF2B5EF4-FFF2-40B4-BE49-F238E27FC236}">
                <a16:creationId xmlns:a16="http://schemas.microsoft.com/office/drawing/2014/main" id="{BE620DF5-E0D8-C34F-93FB-CAF7F8DD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A253E-EEB4-654F-A955-034E52160727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r>
              <a:rPr lang="en-US" b="1" dirty="0">
                <a:effectLst/>
              </a:rPr>
              <a:t>Political science </a:t>
            </a:r>
            <a:r>
              <a:rPr lang="en-US" dirty="0">
                <a:effectLst/>
              </a:rPr>
              <a:t>is the study of governments and how they are organized. </a:t>
            </a:r>
          </a:p>
          <a:p>
            <a:r>
              <a:rPr lang="en-US" dirty="0"/>
              <a:t>U</a:t>
            </a:r>
            <a:r>
              <a:rPr lang="en-US" dirty="0">
                <a:effectLst/>
              </a:rPr>
              <a:t>nderstanding different types of government can help people understand how governments make decisions and how those choices affect citizens.</a:t>
            </a:r>
          </a:p>
          <a:p>
            <a:r>
              <a:rPr lang="en-US" dirty="0">
                <a:effectLst/>
              </a:rPr>
              <a:t>Political science has three main parts: civic life, politics, and government.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B3D8BF-8ED6-8E8F-1A4B-70A6CB60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What is Political Science?</a:t>
            </a:r>
          </a:p>
        </p:txBody>
      </p:sp>
    </p:spTree>
    <p:extLst>
      <p:ext uri="{BB962C8B-B14F-4D97-AF65-F5344CB8AC3E}">
        <p14:creationId xmlns:p14="http://schemas.microsoft.com/office/powerpoint/2010/main" val="26835362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r>
              <a:rPr lang="en-US" sz="3100" dirty="0"/>
              <a:t>C</a:t>
            </a:r>
            <a:r>
              <a:rPr lang="en-US" sz="3100" dirty="0">
                <a:effectLst/>
              </a:rPr>
              <a:t>ivic</a:t>
            </a:r>
            <a:r>
              <a:rPr lang="en-US" sz="3100" b="1" dirty="0"/>
              <a:t> </a:t>
            </a:r>
            <a:r>
              <a:rPr lang="en-US" sz="3100" dirty="0">
                <a:effectLst/>
              </a:rPr>
              <a:t>(public) life is the part of your life you live out in the world, while going to school, shopping, participating in a sporting event, or going to church.</a:t>
            </a:r>
          </a:p>
          <a:p>
            <a:r>
              <a:rPr lang="en-US" sz="3100" dirty="0"/>
              <a:t>P</a:t>
            </a:r>
            <a:r>
              <a:rPr lang="en-US" sz="3100" dirty="0">
                <a:effectLst/>
              </a:rPr>
              <a:t>ersonal life is that part of your life you spend alone or with your family.</a:t>
            </a:r>
          </a:p>
          <a:p>
            <a:r>
              <a:rPr lang="en-US" sz="3100" dirty="0">
                <a:effectLst/>
              </a:rPr>
              <a:t>Civic life looks at how citizens’ decisions affect the local community, while private or personal life includes decisions that people make about their own personal interests.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B3D8BF-8ED6-8E8F-1A4B-70A6CB60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Civic Life</a:t>
            </a:r>
          </a:p>
        </p:txBody>
      </p:sp>
    </p:spTree>
    <p:extLst>
      <p:ext uri="{BB962C8B-B14F-4D97-AF65-F5344CB8AC3E}">
        <p14:creationId xmlns:p14="http://schemas.microsoft.com/office/powerpoint/2010/main" val="34683704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754563"/>
          </a:xfrm>
        </p:spPr>
        <p:txBody>
          <a:bodyPr/>
          <a:lstStyle/>
          <a:p>
            <a:r>
              <a:rPr lang="en-US" b="1" dirty="0"/>
              <a:t>Politics </a:t>
            </a:r>
            <a:r>
              <a:rPr lang="en-US" dirty="0"/>
              <a:t>is a process through which every social group reaches decisions that are agreed to and enforced, and they can help people reach goals not achievable by themselves.</a:t>
            </a:r>
          </a:p>
          <a:p>
            <a:r>
              <a:rPr lang="en-US" dirty="0"/>
              <a:t>Many people see politics negatively and avoid it, but it is a necessary part to any community.</a:t>
            </a:r>
          </a:p>
          <a:p>
            <a:r>
              <a:rPr lang="en-US" dirty="0"/>
              <a:t>It is through politics that voices can be heard and issues can be debated, and citizens can have an active role in their communities and governments. 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B3D8BF-8ED6-8E8F-1A4B-70A6CB60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Politics</a:t>
            </a:r>
          </a:p>
        </p:txBody>
      </p:sp>
    </p:spTree>
    <p:extLst>
      <p:ext uri="{BB962C8B-B14F-4D97-AF65-F5344CB8AC3E}">
        <p14:creationId xmlns:p14="http://schemas.microsoft.com/office/powerpoint/2010/main" val="27174066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r>
              <a:rPr lang="en-US" b="1" dirty="0">
                <a:effectLst/>
              </a:rPr>
              <a:t>Government</a:t>
            </a:r>
            <a:r>
              <a:rPr lang="en-US" dirty="0">
                <a:effectLst/>
              </a:rPr>
              <a:t> is made up of the people and institutions in a society that have the authority to make, carry out, and enforce laws, as well as settle disputes.</a:t>
            </a:r>
          </a:p>
          <a:p>
            <a:r>
              <a:rPr lang="en-US" dirty="0">
                <a:effectLst/>
              </a:rPr>
              <a:t>Most government decisions are focused on the distribution of resources, how to share (or fairly distribute) benefits and burdens, and how to manage conflict.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B3D8BF-8ED6-8E8F-1A4B-70A6CB60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Government</a:t>
            </a:r>
          </a:p>
        </p:txBody>
      </p:sp>
    </p:spTree>
    <p:extLst>
      <p:ext uri="{BB962C8B-B14F-4D97-AF65-F5344CB8AC3E}">
        <p14:creationId xmlns:p14="http://schemas.microsoft.com/office/powerpoint/2010/main" val="22173918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55637"/>
            <a:ext cx="8382000" cy="5592763"/>
          </a:xfrm>
        </p:spPr>
        <p:txBody>
          <a:bodyPr/>
          <a:lstStyle/>
          <a:p>
            <a:r>
              <a:rPr lang="en-US" sz="2800" dirty="0">
                <a:effectLst/>
              </a:rPr>
              <a:t>It is important for citizens to understand that people have different opinions and views about civic life, politics, and government.</a:t>
            </a:r>
          </a:p>
          <a:p>
            <a:r>
              <a:rPr lang="en-US" sz="2800" dirty="0">
                <a:effectLst/>
              </a:rPr>
              <a:t>Citizens must be able to make informed, or educated, decisions about their government and what their government should and should not do. </a:t>
            </a:r>
          </a:p>
          <a:p>
            <a:r>
              <a:rPr lang="en-US" sz="2800" dirty="0">
                <a:effectLst/>
              </a:rPr>
              <a:t>Citizens must also be able to make decisions about how they live their</a:t>
            </a:r>
            <a:r>
              <a:rPr lang="en-US" sz="2800" dirty="0"/>
              <a:t> </a:t>
            </a:r>
            <a:r>
              <a:rPr lang="en-US" sz="2800" dirty="0">
                <a:effectLst/>
              </a:rPr>
              <a:t>lives together and how they can support the proper use of power by the government.</a:t>
            </a:r>
          </a:p>
          <a:p>
            <a:r>
              <a:rPr lang="en-US" sz="2800" dirty="0"/>
              <a:t>An</a:t>
            </a:r>
            <a:r>
              <a:rPr lang="en-US" sz="2800" dirty="0">
                <a:effectLst/>
              </a:rPr>
              <a:t> important part of citizenship education is understanding the relationship between historical events and government.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855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11633</TotalTime>
  <Words>671</Words>
  <Application>Microsoft Macintosh PowerPoint</Application>
  <PresentationFormat>On-screen Show (4:3)</PresentationFormat>
  <Paragraphs>56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Section 3: What is Political Science?</vt:lpstr>
      <vt:lpstr>Section 3: What is Political Science?</vt:lpstr>
      <vt:lpstr>What is Political Science?</vt:lpstr>
      <vt:lpstr>Civic Life</vt:lpstr>
      <vt:lpstr>Politics</vt:lpstr>
      <vt:lpstr>Government</vt:lpstr>
      <vt:lpstr>PowerPoint Presentation</vt:lpstr>
      <vt:lpstr>PowerPoint Presentation</vt:lpstr>
      <vt:lpstr>Inquiry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United States and Louisiana: The Early Republic through the Reconstruction (2)</dc:title>
  <dc:subject>©2023 Clairmont Press</dc:subject>
  <dc:creator/>
  <cp:keywords/>
  <dc:description>Study presentation to accompany student textbook. </dc:description>
  <cp:lastModifiedBy>Emmett Mullins</cp:lastModifiedBy>
  <cp:revision>464</cp:revision>
  <dcterms:created xsi:type="dcterms:W3CDTF">2010-06-02T19:20:05Z</dcterms:created>
  <dcterms:modified xsi:type="dcterms:W3CDTF">2023-11-09T20:18:26Z</dcterms:modified>
  <cp:category/>
</cp:coreProperties>
</file>