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15"/>
  </p:notesMasterIdLst>
  <p:handoutMasterIdLst>
    <p:handoutMasterId r:id="rId16"/>
  </p:handoutMasterIdLst>
  <p:sldIdLst>
    <p:sldId id="259" r:id="rId2"/>
    <p:sldId id="260" r:id="rId3"/>
    <p:sldId id="353" r:id="rId4"/>
    <p:sldId id="354" r:id="rId5"/>
    <p:sldId id="355" r:id="rId6"/>
    <p:sldId id="356" r:id="rId7"/>
    <p:sldId id="370" r:id="rId8"/>
    <p:sldId id="334" r:id="rId9"/>
    <p:sldId id="371" r:id="rId10"/>
    <p:sldId id="335" r:id="rId11"/>
    <p:sldId id="336" r:id="rId12"/>
    <p:sldId id="337" r:id="rId13"/>
    <p:sldId id="362" r:id="rId1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20"/>
    <p:restoredTop sz="94694"/>
  </p:normalViewPr>
  <p:slideViewPr>
    <p:cSldViewPr>
      <p:cViewPr varScale="1">
        <p:scale>
          <a:sx n="121" d="100"/>
          <a:sy n="121" d="100"/>
        </p:scale>
        <p:origin x="2112" y="176"/>
      </p:cViewPr>
      <p:guideLst>
        <p:guide orient="horz" pos="2160"/>
        <p:guide pos="2880"/>
      </p:guideLst>
    </p:cSldViewPr>
  </p:slideViewPr>
  <p:outlineViewPr>
    <p:cViewPr>
      <p:scale>
        <a:sx n="33" d="100"/>
        <a:sy n="33" d="100"/>
      </p:scale>
      <p:origin x="0" y="2120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2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DC8B8E-7EA8-EA42-ACD2-62B92258622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C5BF167-B57E-8A4E-826F-D0F5370955A0}"/>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D2B81EA-47DE-E349-97C0-6BD286CCEAAE}" type="datetimeFigureOut">
              <a:rPr lang="en-US" altLang="en-US"/>
              <a:pPr>
                <a:defRPr/>
              </a:pPr>
              <a:t>11/9/23</a:t>
            </a:fld>
            <a:endParaRPr lang="en-US" altLang="en-US"/>
          </a:p>
        </p:txBody>
      </p:sp>
      <p:sp>
        <p:nvSpPr>
          <p:cNvPr id="4" name="Footer Placeholder 3">
            <a:extLst>
              <a:ext uri="{FF2B5EF4-FFF2-40B4-BE49-F238E27FC236}">
                <a16:creationId xmlns:a16="http://schemas.microsoft.com/office/drawing/2014/main" id="{C0EA5CDF-C5E7-4344-ADA1-6C659956FD2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216E86FC-04F6-E743-88AF-FEBFCBCF527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5E92D58-DEAC-1644-B679-E489D53444D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FF2ED3-B4B1-564C-AF92-4C6DE7CD730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52B7B95-1125-EC47-BCDA-2F9FD559E62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BB2FB47-3866-544B-8D7F-DD9900E395FD}" type="datetimeFigureOut">
              <a:rPr lang="en-US" altLang="en-US"/>
              <a:pPr>
                <a:defRPr/>
              </a:pPr>
              <a:t>11/9/23</a:t>
            </a:fld>
            <a:endParaRPr lang="en-US" altLang="en-US"/>
          </a:p>
        </p:txBody>
      </p:sp>
      <p:sp>
        <p:nvSpPr>
          <p:cNvPr id="4" name="Slide Image Placeholder 3">
            <a:extLst>
              <a:ext uri="{FF2B5EF4-FFF2-40B4-BE49-F238E27FC236}">
                <a16:creationId xmlns:a16="http://schemas.microsoft.com/office/drawing/2014/main" id="{9645F194-0352-2C47-A338-D2AB8971FE4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98B95AA-25FE-3042-B9C0-03D1343D84D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2CAD4E8-A10B-0A4A-AA60-826AC4FB072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7285D4D-FA69-654B-876E-5761CC1E865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020AA9F-A738-024B-AF77-5BD7E82EAB4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72E7643-10DC-DC4C-865F-89F6719A48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D523295A-90FE-BD40-89CD-977AB86069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023761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376923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40672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225C04AE-CF9E-3D4C-8514-FC0D020A9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235C5D59-DF88-8047-AB12-AD09CA9A36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8D9F10AC-20D0-714C-8BA4-C93278D4EA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61531944-6651-584D-BD15-605CEB14CA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u="sng">
              <a:solidFill>
                <a:srgbClr val="FF0000"/>
              </a:solidFill>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E90A6DAE-DA23-7641-A5E7-C6D244DCC9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47065FBE-36E7-9945-8BAE-EBE3ED8575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919F2364-3576-6847-81C6-E7365CB18A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31F04601-0B32-3E4A-AB43-777E6D1213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53456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38708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67256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87219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249933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9023D23-103C-4D4A-B5D6-9AFB5A5F480D}"/>
              </a:ext>
            </a:extLst>
          </p:cNvPr>
          <p:cNvSpPr>
            <a:spLocks noGrp="1"/>
          </p:cNvSpPr>
          <p:nvPr>
            <p:ph type="dt" sz="half" idx="10"/>
          </p:nvPr>
        </p:nvSpPr>
        <p:spPr/>
        <p:txBody>
          <a:bodyPr/>
          <a:lstStyle>
            <a:lvl1pPr>
              <a:defRPr/>
            </a:lvl1pPr>
          </a:lstStyle>
          <a:p>
            <a:pPr>
              <a:defRPr/>
            </a:pPr>
            <a:fld id="{D4649E75-FBCC-D848-82D5-A3D61B8F6AAA}" type="datetime1">
              <a:rPr lang="en-US" altLang="en-US"/>
              <a:pPr>
                <a:defRPr/>
              </a:pPr>
              <a:t>11/9/23</a:t>
            </a:fld>
            <a:endParaRPr lang="en-US" altLang="en-US"/>
          </a:p>
        </p:txBody>
      </p:sp>
      <p:sp>
        <p:nvSpPr>
          <p:cNvPr id="5" name="Footer Placeholder 4">
            <a:extLst>
              <a:ext uri="{FF2B5EF4-FFF2-40B4-BE49-F238E27FC236}">
                <a16:creationId xmlns:a16="http://schemas.microsoft.com/office/drawing/2014/main" id="{0F3C25D0-6699-3B4D-99D1-27E13BCDBA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E69069-A428-AE44-9F29-4DB26E19028E}"/>
              </a:ext>
            </a:extLst>
          </p:cNvPr>
          <p:cNvSpPr>
            <a:spLocks noGrp="1"/>
          </p:cNvSpPr>
          <p:nvPr>
            <p:ph type="sldNum" sz="quarter" idx="12"/>
          </p:nvPr>
        </p:nvSpPr>
        <p:spPr/>
        <p:txBody>
          <a:bodyPr/>
          <a:lstStyle>
            <a:lvl1pPr>
              <a:defRPr/>
            </a:lvl1pPr>
          </a:lstStyle>
          <a:p>
            <a:pPr>
              <a:defRPr/>
            </a:pPr>
            <a:fld id="{5E044772-75C0-614F-A53B-0E5AFA62BDC5}" type="slidenum">
              <a:rPr lang="en-US" altLang="en-US"/>
              <a:pPr>
                <a:defRPr/>
              </a:pPr>
              <a:t>‹#›</a:t>
            </a:fld>
            <a:endParaRPr lang="en-US" altLang="en-US"/>
          </a:p>
        </p:txBody>
      </p:sp>
    </p:spTree>
    <p:extLst>
      <p:ext uri="{BB962C8B-B14F-4D97-AF65-F5344CB8AC3E}">
        <p14:creationId xmlns:p14="http://schemas.microsoft.com/office/powerpoint/2010/main" val="3777995605"/>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5D30F-0ED2-1546-A34F-0B05CABEB2C5}"/>
              </a:ext>
            </a:extLst>
          </p:cNvPr>
          <p:cNvSpPr>
            <a:spLocks noGrp="1"/>
          </p:cNvSpPr>
          <p:nvPr>
            <p:ph type="dt" sz="half" idx="10"/>
          </p:nvPr>
        </p:nvSpPr>
        <p:spPr/>
        <p:txBody>
          <a:bodyPr/>
          <a:lstStyle>
            <a:lvl1pPr>
              <a:defRPr/>
            </a:lvl1pPr>
          </a:lstStyle>
          <a:p>
            <a:pPr>
              <a:defRPr/>
            </a:pPr>
            <a:fld id="{8C32B683-AF77-AE4F-9A27-4C1B9D21C8AD}" type="datetime1">
              <a:rPr lang="en-US" altLang="en-US"/>
              <a:pPr>
                <a:defRPr/>
              </a:pPr>
              <a:t>11/9/23</a:t>
            </a:fld>
            <a:endParaRPr lang="en-US" altLang="en-US"/>
          </a:p>
        </p:txBody>
      </p:sp>
      <p:sp>
        <p:nvSpPr>
          <p:cNvPr id="5" name="Footer Placeholder 4">
            <a:extLst>
              <a:ext uri="{FF2B5EF4-FFF2-40B4-BE49-F238E27FC236}">
                <a16:creationId xmlns:a16="http://schemas.microsoft.com/office/drawing/2014/main" id="{D2819F54-A055-1A4F-87AA-1F2C3B3CA6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9D2C0F-9E50-7F42-BFC4-8D0A7EA0711E}"/>
              </a:ext>
            </a:extLst>
          </p:cNvPr>
          <p:cNvSpPr>
            <a:spLocks noGrp="1"/>
          </p:cNvSpPr>
          <p:nvPr>
            <p:ph type="sldNum" sz="quarter" idx="12"/>
          </p:nvPr>
        </p:nvSpPr>
        <p:spPr/>
        <p:txBody>
          <a:bodyPr/>
          <a:lstStyle>
            <a:lvl1pPr>
              <a:defRPr/>
            </a:lvl1pPr>
          </a:lstStyle>
          <a:p>
            <a:pPr>
              <a:defRPr/>
            </a:pPr>
            <a:fld id="{5DF7A732-9FCE-BD40-B9D3-77388167F729}" type="slidenum">
              <a:rPr lang="en-US" altLang="en-US"/>
              <a:pPr>
                <a:defRPr/>
              </a:pPr>
              <a:t>‹#›</a:t>
            </a:fld>
            <a:endParaRPr lang="en-US" altLang="en-US"/>
          </a:p>
        </p:txBody>
      </p:sp>
    </p:spTree>
    <p:extLst>
      <p:ext uri="{BB962C8B-B14F-4D97-AF65-F5344CB8AC3E}">
        <p14:creationId xmlns:p14="http://schemas.microsoft.com/office/powerpoint/2010/main" val="2974488009"/>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C8812-312A-F34B-9B91-A63DBC0184A8}"/>
              </a:ext>
            </a:extLst>
          </p:cNvPr>
          <p:cNvSpPr>
            <a:spLocks noGrp="1"/>
          </p:cNvSpPr>
          <p:nvPr>
            <p:ph type="dt" sz="half" idx="10"/>
          </p:nvPr>
        </p:nvSpPr>
        <p:spPr/>
        <p:txBody>
          <a:bodyPr/>
          <a:lstStyle>
            <a:lvl1pPr>
              <a:defRPr/>
            </a:lvl1pPr>
          </a:lstStyle>
          <a:p>
            <a:pPr>
              <a:defRPr/>
            </a:pPr>
            <a:fld id="{9E4A5808-C7FF-2646-A832-AF0ADF64793E}" type="datetime1">
              <a:rPr lang="en-US" altLang="en-US"/>
              <a:pPr>
                <a:defRPr/>
              </a:pPr>
              <a:t>11/9/23</a:t>
            </a:fld>
            <a:endParaRPr lang="en-US" altLang="en-US"/>
          </a:p>
        </p:txBody>
      </p:sp>
      <p:sp>
        <p:nvSpPr>
          <p:cNvPr id="5" name="Footer Placeholder 4">
            <a:extLst>
              <a:ext uri="{FF2B5EF4-FFF2-40B4-BE49-F238E27FC236}">
                <a16:creationId xmlns:a16="http://schemas.microsoft.com/office/drawing/2014/main" id="{A289F4A9-1AF7-E145-B941-9EA098626F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6A339B-5506-4E4D-84E8-496AFC82492A}"/>
              </a:ext>
            </a:extLst>
          </p:cNvPr>
          <p:cNvSpPr>
            <a:spLocks noGrp="1"/>
          </p:cNvSpPr>
          <p:nvPr>
            <p:ph type="sldNum" sz="quarter" idx="12"/>
          </p:nvPr>
        </p:nvSpPr>
        <p:spPr/>
        <p:txBody>
          <a:bodyPr/>
          <a:lstStyle>
            <a:lvl1pPr>
              <a:defRPr/>
            </a:lvl1pPr>
          </a:lstStyle>
          <a:p>
            <a:pPr>
              <a:defRPr/>
            </a:pPr>
            <a:fld id="{13A84411-09A0-3740-9F94-5AE4CE483083}" type="slidenum">
              <a:rPr lang="en-US" altLang="en-US"/>
              <a:pPr>
                <a:defRPr/>
              </a:pPr>
              <a:t>‹#›</a:t>
            </a:fld>
            <a:endParaRPr lang="en-US" altLang="en-US"/>
          </a:p>
        </p:txBody>
      </p:sp>
    </p:spTree>
    <p:extLst>
      <p:ext uri="{BB962C8B-B14F-4D97-AF65-F5344CB8AC3E}">
        <p14:creationId xmlns:p14="http://schemas.microsoft.com/office/powerpoint/2010/main" val="2696329194"/>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buFont typeface="Wingdings" pitchFamily="2" charset="2"/>
              <a:buChar char="Ø"/>
              <a:defRPr/>
            </a:lvl1pPr>
            <a:lvl2pPr>
              <a:buFont typeface="Arial" pitchFamily="34" charset="0"/>
              <a:buChar char="•"/>
              <a:defRPr/>
            </a:lvl2pPr>
            <a:lvl3pPr>
              <a:buFont typeface="Wingdings" pitchFamily="2" charset="2"/>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F90E438D-0B5C-314D-9ED2-68B213A02843}"/>
              </a:ext>
            </a:extLst>
          </p:cNvPr>
          <p:cNvSpPr>
            <a:spLocks noGrp="1"/>
          </p:cNvSpPr>
          <p:nvPr>
            <p:ph type="dt" sz="half" idx="10"/>
          </p:nvPr>
        </p:nvSpPr>
        <p:spPr/>
        <p:txBody>
          <a:bodyPr/>
          <a:lstStyle>
            <a:lvl1pPr>
              <a:defRPr/>
            </a:lvl1pPr>
          </a:lstStyle>
          <a:p>
            <a:pPr>
              <a:defRPr/>
            </a:pPr>
            <a:fld id="{BDA6C1CC-5EA4-2F41-82BE-0AF9822187DE}" type="datetime1">
              <a:rPr lang="en-US" altLang="en-US"/>
              <a:pPr>
                <a:defRPr/>
              </a:pPr>
              <a:t>11/9/23</a:t>
            </a:fld>
            <a:endParaRPr lang="en-US" altLang="en-US"/>
          </a:p>
        </p:txBody>
      </p:sp>
      <p:sp>
        <p:nvSpPr>
          <p:cNvPr id="6" name="Footer Placeholder 4">
            <a:extLst>
              <a:ext uri="{FF2B5EF4-FFF2-40B4-BE49-F238E27FC236}">
                <a16:creationId xmlns:a16="http://schemas.microsoft.com/office/drawing/2014/main" id="{08118FC8-921B-724F-A804-22318D1B52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36B0ED-0E43-7843-8D19-FF4AC260A885}"/>
              </a:ext>
            </a:extLst>
          </p:cNvPr>
          <p:cNvSpPr>
            <a:spLocks noGrp="1"/>
          </p:cNvSpPr>
          <p:nvPr>
            <p:ph type="sldNum" sz="quarter" idx="12"/>
          </p:nvPr>
        </p:nvSpPr>
        <p:spPr/>
        <p:txBody>
          <a:bodyPr/>
          <a:lstStyle>
            <a:lvl1pPr>
              <a:defRPr/>
            </a:lvl1pPr>
          </a:lstStyle>
          <a:p>
            <a:pPr>
              <a:defRPr/>
            </a:pPr>
            <a:fld id="{3D7F41B4-6D46-8545-BA8F-386684934155}" type="slidenum">
              <a:rPr lang="en-US" altLang="en-US"/>
              <a:pPr>
                <a:defRPr/>
              </a:pPr>
              <a:t>‹#›</a:t>
            </a:fld>
            <a:endParaRPr lang="en-US" altLang="en-US"/>
          </a:p>
        </p:txBody>
      </p:sp>
      <p:pic>
        <p:nvPicPr>
          <p:cNvPr id="8" name="Picture 2">
            <a:extLst>
              <a:ext uri="{FF2B5EF4-FFF2-40B4-BE49-F238E27FC236}">
                <a16:creationId xmlns:a16="http://schemas.microsoft.com/office/drawing/2014/main" id="{C465E21D-D5EB-AF24-9017-F82DE19E5F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615050"/>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CA8531-7658-6344-BA64-70247CB7982A}"/>
              </a:ext>
            </a:extLst>
          </p:cNvPr>
          <p:cNvSpPr>
            <a:spLocks noGrp="1"/>
          </p:cNvSpPr>
          <p:nvPr>
            <p:ph type="dt" sz="half" idx="10"/>
          </p:nvPr>
        </p:nvSpPr>
        <p:spPr/>
        <p:txBody>
          <a:bodyPr/>
          <a:lstStyle>
            <a:lvl1pPr>
              <a:defRPr/>
            </a:lvl1pPr>
          </a:lstStyle>
          <a:p>
            <a:pPr>
              <a:defRPr/>
            </a:pPr>
            <a:fld id="{B5FDE8FF-8A40-1E49-AECB-D81A7534263E}" type="datetime1">
              <a:rPr lang="en-US" altLang="en-US"/>
              <a:pPr>
                <a:defRPr/>
              </a:pPr>
              <a:t>11/9/23</a:t>
            </a:fld>
            <a:endParaRPr lang="en-US" altLang="en-US"/>
          </a:p>
        </p:txBody>
      </p:sp>
      <p:sp>
        <p:nvSpPr>
          <p:cNvPr id="5" name="Footer Placeholder 4">
            <a:extLst>
              <a:ext uri="{FF2B5EF4-FFF2-40B4-BE49-F238E27FC236}">
                <a16:creationId xmlns:a16="http://schemas.microsoft.com/office/drawing/2014/main" id="{C6D20F41-84D9-2E45-9F5F-1B76B6FB54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D3BD19-A66D-E845-A0BA-5084B4B0CA61}"/>
              </a:ext>
            </a:extLst>
          </p:cNvPr>
          <p:cNvSpPr>
            <a:spLocks noGrp="1"/>
          </p:cNvSpPr>
          <p:nvPr>
            <p:ph type="sldNum" sz="quarter" idx="12"/>
          </p:nvPr>
        </p:nvSpPr>
        <p:spPr/>
        <p:txBody>
          <a:bodyPr/>
          <a:lstStyle>
            <a:lvl1pPr>
              <a:defRPr/>
            </a:lvl1pPr>
          </a:lstStyle>
          <a:p>
            <a:pPr>
              <a:defRPr/>
            </a:pPr>
            <a:fld id="{EF83E01E-CADD-2D46-A830-E6C4F215F388}" type="slidenum">
              <a:rPr lang="en-US" altLang="en-US"/>
              <a:pPr>
                <a:defRPr/>
              </a:pPr>
              <a:t>‹#›</a:t>
            </a:fld>
            <a:endParaRPr lang="en-US" altLang="en-US"/>
          </a:p>
        </p:txBody>
      </p:sp>
    </p:spTree>
    <p:extLst>
      <p:ext uri="{BB962C8B-B14F-4D97-AF65-F5344CB8AC3E}">
        <p14:creationId xmlns:p14="http://schemas.microsoft.com/office/powerpoint/2010/main" val="3617956463"/>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6" name="Date Placeholder 4">
            <a:extLst>
              <a:ext uri="{FF2B5EF4-FFF2-40B4-BE49-F238E27FC236}">
                <a16:creationId xmlns:a16="http://schemas.microsoft.com/office/drawing/2014/main" id="{E9DC3B64-F694-C741-A7B9-40143AA438A2}"/>
              </a:ext>
            </a:extLst>
          </p:cNvPr>
          <p:cNvSpPr>
            <a:spLocks noGrp="1"/>
          </p:cNvSpPr>
          <p:nvPr>
            <p:ph type="dt" sz="half" idx="10"/>
          </p:nvPr>
        </p:nvSpPr>
        <p:spPr/>
        <p:txBody>
          <a:bodyPr/>
          <a:lstStyle>
            <a:lvl1pPr>
              <a:defRPr/>
            </a:lvl1pPr>
          </a:lstStyle>
          <a:p>
            <a:pPr>
              <a:defRPr/>
            </a:pPr>
            <a:fld id="{6838249F-1931-8F44-A746-44632F8966E9}" type="datetime1">
              <a:rPr lang="en-US" altLang="en-US"/>
              <a:pPr>
                <a:defRPr/>
              </a:pPr>
              <a:t>11/9/23</a:t>
            </a:fld>
            <a:endParaRPr lang="en-US" altLang="en-US"/>
          </a:p>
        </p:txBody>
      </p:sp>
      <p:sp>
        <p:nvSpPr>
          <p:cNvPr id="7" name="Footer Placeholder 5">
            <a:extLst>
              <a:ext uri="{FF2B5EF4-FFF2-40B4-BE49-F238E27FC236}">
                <a16:creationId xmlns:a16="http://schemas.microsoft.com/office/drawing/2014/main" id="{4A710D50-BD0D-914B-8DCE-F8E68FC9EA9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95984A5-488F-0340-BE71-C4A6D557FEF2}"/>
              </a:ext>
            </a:extLst>
          </p:cNvPr>
          <p:cNvSpPr>
            <a:spLocks noGrp="1"/>
          </p:cNvSpPr>
          <p:nvPr>
            <p:ph type="sldNum" sz="quarter" idx="12"/>
          </p:nvPr>
        </p:nvSpPr>
        <p:spPr/>
        <p:txBody>
          <a:bodyPr/>
          <a:lstStyle>
            <a:lvl1pPr>
              <a:defRPr/>
            </a:lvl1pPr>
          </a:lstStyle>
          <a:p>
            <a:pPr>
              <a:defRPr/>
            </a:pPr>
            <a:fld id="{5D8C7A77-7402-ED4C-B7D1-88DEB91357A7}" type="slidenum">
              <a:rPr lang="en-US" altLang="en-US"/>
              <a:pPr>
                <a:defRPr/>
              </a:pPr>
              <a:t>‹#›</a:t>
            </a:fld>
            <a:endParaRPr lang="en-US" altLang="en-US"/>
          </a:p>
        </p:txBody>
      </p:sp>
      <p:pic>
        <p:nvPicPr>
          <p:cNvPr id="5" name="Picture 2">
            <a:extLst>
              <a:ext uri="{FF2B5EF4-FFF2-40B4-BE49-F238E27FC236}">
                <a16:creationId xmlns:a16="http://schemas.microsoft.com/office/drawing/2014/main" id="{07F16F19-D2C4-B497-38B5-B980685224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285598"/>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buFont typeface="Wingdings" pitchFamily="2" charset="2"/>
              <a:buChar char="Ø"/>
              <a:defRPr sz="2000"/>
            </a:lvl2pPr>
            <a:lvl3pPr>
              <a:buFont typeface="Wingdings" pitchFamily="2" charset="2"/>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C5BE30-1489-6A4C-9723-10068251C1B9}"/>
              </a:ext>
            </a:extLst>
          </p:cNvPr>
          <p:cNvSpPr>
            <a:spLocks noGrp="1"/>
          </p:cNvSpPr>
          <p:nvPr>
            <p:ph type="dt" sz="half" idx="10"/>
          </p:nvPr>
        </p:nvSpPr>
        <p:spPr/>
        <p:txBody>
          <a:bodyPr/>
          <a:lstStyle>
            <a:lvl1pPr>
              <a:defRPr/>
            </a:lvl1pPr>
          </a:lstStyle>
          <a:p>
            <a:pPr>
              <a:defRPr/>
            </a:pPr>
            <a:fld id="{F57FFBE8-67FE-DC49-8315-16EFC8695FA6}" type="datetime1">
              <a:rPr lang="en-US" altLang="en-US"/>
              <a:pPr>
                <a:defRPr/>
              </a:pPr>
              <a:t>11/9/23</a:t>
            </a:fld>
            <a:endParaRPr lang="en-US" altLang="en-US"/>
          </a:p>
        </p:txBody>
      </p:sp>
      <p:sp>
        <p:nvSpPr>
          <p:cNvPr id="8" name="Footer Placeholder 4">
            <a:extLst>
              <a:ext uri="{FF2B5EF4-FFF2-40B4-BE49-F238E27FC236}">
                <a16:creationId xmlns:a16="http://schemas.microsoft.com/office/drawing/2014/main" id="{8B390090-4F30-3E4C-995B-D425A5C14E8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4D49245-C0B2-0B48-888C-FE5466C2208C}"/>
              </a:ext>
            </a:extLst>
          </p:cNvPr>
          <p:cNvSpPr>
            <a:spLocks noGrp="1"/>
          </p:cNvSpPr>
          <p:nvPr>
            <p:ph type="sldNum" sz="quarter" idx="12"/>
          </p:nvPr>
        </p:nvSpPr>
        <p:spPr/>
        <p:txBody>
          <a:bodyPr/>
          <a:lstStyle>
            <a:lvl1pPr>
              <a:defRPr/>
            </a:lvl1pPr>
          </a:lstStyle>
          <a:p>
            <a:pPr>
              <a:defRPr/>
            </a:pPr>
            <a:fld id="{D39E8BCB-7D74-754E-A3E2-B80051558008}" type="slidenum">
              <a:rPr lang="en-US" altLang="en-US"/>
              <a:pPr>
                <a:defRPr/>
              </a:pPr>
              <a:t>‹#›</a:t>
            </a:fld>
            <a:endParaRPr lang="en-US" altLang="en-US"/>
          </a:p>
        </p:txBody>
      </p:sp>
      <p:pic>
        <p:nvPicPr>
          <p:cNvPr id="11" name="Picture 2">
            <a:extLst>
              <a:ext uri="{FF2B5EF4-FFF2-40B4-BE49-F238E27FC236}">
                <a16:creationId xmlns:a16="http://schemas.microsoft.com/office/drawing/2014/main" id="{269E53F7-B28B-CB03-9DA7-9BDBE59BE8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10105"/>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028EB43-8494-0142-868D-23A5BAFDAA02}"/>
              </a:ext>
            </a:extLst>
          </p:cNvPr>
          <p:cNvSpPr>
            <a:spLocks noGrp="1"/>
          </p:cNvSpPr>
          <p:nvPr>
            <p:ph type="dt" sz="half" idx="10"/>
          </p:nvPr>
        </p:nvSpPr>
        <p:spPr/>
        <p:txBody>
          <a:bodyPr/>
          <a:lstStyle>
            <a:lvl1pPr>
              <a:defRPr/>
            </a:lvl1pPr>
          </a:lstStyle>
          <a:p>
            <a:pPr>
              <a:defRPr/>
            </a:pPr>
            <a:fld id="{2FF3DC7F-124E-8F4F-807A-51BFDA0A088C}" type="datetime1">
              <a:rPr lang="en-US" altLang="en-US"/>
              <a:pPr>
                <a:defRPr/>
              </a:pPr>
              <a:t>11/9/23</a:t>
            </a:fld>
            <a:endParaRPr lang="en-US" altLang="en-US"/>
          </a:p>
        </p:txBody>
      </p:sp>
      <p:sp>
        <p:nvSpPr>
          <p:cNvPr id="4" name="Footer Placeholder 4">
            <a:extLst>
              <a:ext uri="{FF2B5EF4-FFF2-40B4-BE49-F238E27FC236}">
                <a16:creationId xmlns:a16="http://schemas.microsoft.com/office/drawing/2014/main" id="{DE202E66-CD45-1B49-BB3D-E000DC8597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F7DED2-4EFF-0049-8A62-860D813A035C}"/>
              </a:ext>
            </a:extLst>
          </p:cNvPr>
          <p:cNvSpPr>
            <a:spLocks noGrp="1"/>
          </p:cNvSpPr>
          <p:nvPr>
            <p:ph type="sldNum" sz="quarter" idx="12"/>
          </p:nvPr>
        </p:nvSpPr>
        <p:spPr/>
        <p:txBody>
          <a:bodyPr/>
          <a:lstStyle>
            <a:lvl1pPr>
              <a:defRPr/>
            </a:lvl1pPr>
          </a:lstStyle>
          <a:p>
            <a:pPr>
              <a:defRPr/>
            </a:pPr>
            <a:fld id="{64D1D8FF-9C4C-4D4D-97FB-E59114088B80}" type="slidenum">
              <a:rPr lang="en-US" altLang="en-US"/>
              <a:pPr>
                <a:defRPr/>
              </a:pPr>
              <a:t>‹#›</a:t>
            </a:fld>
            <a:endParaRPr lang="en-US" altLang="en-US"/>
          </a:p>
        </p:txBody>
      </p:sp>
    </p:spTree>
    <p:extLst>
      <p:ext uri="{BB962C8B-B14F-4D97-AF65-F5344CB8AC3E}">
        <p14:creationId xmlns:p14="http://schemas.microsoft.com/office/powerpoint/2010/main" val="2790039882"/>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930EA8-4DF2-EB4B-91D6-776D9F26558E}"/>
              </a:ext>
            </a:extLst>
          </p:cNvPr>
          <p:cNvSpPr>
            <a:spLocks noGrp="1"/>
          </p:cNvSpPr>
          <p:nvPr>
            <p:ph type="dt" sz="half" idx="10"/>
          </p:nvPr>
        </p:nvSpPr>
        <p:spPr/>
        <p:txBody>
          <a:bodyPr/>
          <a:lstStyle>
            <a:lvl1pPr>
              <a:defRPr/>
            </a:lvl1pPr>
          </a:lstStyle>
          <a:p>
            <a:pPr>
              <a:defRPr/>
            </a:pPr>
            <a:fld id="{641898FC-1AE7-1C42-BA1C-3AF7F1FC5954}" type="datetime1">
              <a:rPr lang="en-US" altLang="en-US"/>
              <a:pPr>
                <a:defRPr/>
              </a:pPr>
              <a:t>11/9/23</a:t>
            </a:fld>
            <a:endParaRPr lang="en-US" altLang="en-US"/>
          </a:p>
        </p:txBody>
      </p:sp>
      <p:sp>
        <p:nvSpPr>
          <p:cNvPr id="3" name="Footer Placeholder 4">
            <a:extLst>
              <a:ext uri="{FF2B5EF4-FFF2-40B4-BE49-F238E27FC236}">
                <a16:creationId xmlns:a16="http://schemas.microsoft.com/office/drawing/2014/main" id="{F0595D1D-C52F-4A4B-A029-938C66D770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C15CDBA-5F44-6B4F-9AB9-854B2EDA6611}"/>
              </a:ext>
            </a:extLst>
          </p:cNvPr>
          <p:cNvSpPr>
            <a:spLocks noGrp="1"/>
          </p:cNvSpPr>
          <p:nvPr>
            <p:ph type="sldNum" sz="quarter" idx="12"/>
          </p:nvPr>
        </p:nvSpPr>
        <p:spPr/>
        <p:txBody>
          <a:bodyPr/>
          <a:lstStyle>
            <a:lvl1pPr>
              <a:defRPr/>
            </a:lvl1pPr>
          </a:lstStyle>
          <a:p>
            <a:pPr>
              <a:defRPr/>
            </a:pPr>
            <a:fld id="{40FB374C-15EE-0948-A419-131489020DDC}" type="slidenum">
              <a:rPr lang="en-US" altLang="en-US"/>
              <a:pPr>
                <a:defRPr/>
              </a:pPr>
              <a:t>‹#›</a:t>
            </a:fld>
            <a:endParaRPr lang="en-US" altLang="en-US"/>
          </a:p>
        </p:txBody>
      </p:sp>
    </p:spTree>
    <p:extLst>
      <p:ext uri="{BB962C8B-B14F-4D97-AF65-F5344CB8AC3E}">
        <p14:creationId xmlns:p14="http://schemas.microsoft.com/office/powerpoint/2010/main" val="1707680798"/>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539768C-C447-AB42-B481-8F3B4D2093F1}"/>
              </a:ext>
            </a:extLst>
          </p:cNvPr>
          <p:cNvSpPr>
            <a:spLocks noGrp="1"/>
          </p:cNvSpPr>
          <p:nvPr>
            <p:ph type="dt" sz="half" idx="10"/>
          </p:nvPr>
        </p:nvSpPr>
        <p:spPr/>
        <p:txBody>
          <a:bodyPr/>
          <a:lstStyle>
            <a:lvl1pPr>
              <a:defRPr/>
            </a:lvl1pPr>
          </a:lstStyle>
          <a:p>
            <a:pPr>
              <a:defRPr/>
            </a:pPr>
            <a:fld id="{72FBACF8-CA13-6745-B779-289C479BFCB8}" type="datetime1">
              <a:rPr lang="en-US" altLang="en-US"/>
              <a:pPr>
                <a:defRPr/>
              </a:pPr>
              <a:t>11/9/23</a:t>
            </a:fld>
            <a:endParaRPr lang="en-US" altLang="en-US"/>
          </a:p>
        </p:txBody>
      </p:sp>
      <p:sp>
        <p:nvSpPr>
          <p:cNvPr id="6" name="Footer Placeholder 4">
            <a:extLst>
              <a:ext uri="{FF2B5EF4-FFF2-40B4-BE49-F238E27FC236}">
                <a16:creationId xmlns:a16="http://schemas.microsoft.com/office/drawing/2014/main" id="{C8817332-D123-BD4E-80B5-3D61C1ED05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806BBD-8D46-1341-8C7A-00E6CD46EC4C}"/>
              </a:ext>
            </a:extLst>
          </p:cNvPr>
          <p:cNvSpPr>
            <a:spLocks noGrp="1"/>
          </p:cNvSpPr>
          <p:nvPr>
            <p:ph type="sldNum" sz="quarter" idx="12"/>
          </p:nvPr>
        </p:nvSpPr>
        <p:spPr/>
        <p:txBody>
          <a:bodyPr/>
          <a:lstStyle>
            <a:lvl1pPr>
              <a:defRPr/>
            </a:lvl1pPr>
          </a:lstStyle>
          <a:p>
            <a:pPr>
              <a:defRPr/>
            </a:pPr>
            <a:fld id="{4DAB2383-C5C1-574C-A594-79185F742934}" type="slidenum">
              <a:rPr lang="en-US" altLang="en-US"/>
              <a:pPr>
                <a:defRPr/>
              </a:pPr>
              <a:t>‹#›</a:t>
            </a:fld>
            <a:endParaRPr lang="en-US" altLang="en-US"/>
          </a:p>
        </p:txBody>
      </p:sp>
    </p:spTree>
    <p:extLst>
      <p:ext uri="{BB962C8B-B14F-4D97-AF65-F5344CB8AC3E}">
        <p14:creationId xmlns:p14="http://schemas.microsoft.com/office/powerpoint/2010/main" val="2354193901"/>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4ACE9C4-F629-2A40-A47F-53D3550D6A54}"/>
              </a:ext>
            </a:extLst>
          </p:cNvPr>
          <p:cNvSpPr>
            <a:spLocks noGrp="1"/>
          </p:cNvSpPr>
          <p:nvPr>
            <p:ph type="dt" sz="half" idx="10"/>
          </p:nvPr>
        </p:nvSpPr>
        <p:spPr/>
        <p:txBody>
          <a:bodyPr/>
          <a:lstStyle>
            <a:lvl1pPr>
              <a:defRPr/>
            </a:lvl1pPr>
          </a:lstStyle>
          <a:p>
            <a:pPr>
              <a:defRPr/>
            </a:pPr>
            <a:fld id="{669CBEA6-D56D-6344-8B8B-0C76DF8DF9E3}" type="datetime1">
              <a:rPr lang="en-US" altLang="en-US"/>
              <a:pPr>
                <a:defRPr/>
              </a:pPr>
              <a:t>11/9/23</a:t>
            </a:fld>
            <a:endParaRPr lang="en-US" altLang="en-US"/>
          </a:p>
        </p:txBody>
      </p:sp>
      <p:sp>
        <p:nvSpPr>
          <p:cNvPr id="6" name="Footer Placeholder 4">
            <a:extLst>
              <a:ext uri="{FF2B5EF4-FFF2-40B4-BE49-F238E27FC236}">
                <a16:creationId xmlns:a16="http://schemas.microsoft.com/office/drawing/2014/main" id="{65411705-E96E-B644-A4FB-A85EB5203A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5EF683-6C74-8D45-8553-587E0EA23C94}"/>
              </a:ext>
            </a:extLst>
          </p:cNvPr>
          <p:cNvSpPr>
            <a:spLocks noGrp="1"/>
          </p:cNvSpPr>
          <p:nvPr>
            <p:ph type="sldNum" sz="quarter" idx="12"/>
          </p:nvPr>
        </p:nvSpPr>
        <p:spPr/>
        <p:txBody>
          <a:bodyPr/>
          <a:lstStyle>
            <a:lvl1pPr>
              <a:defRPr/>
            </a:lvl1pPr>
          </a:lstStyle>
          <a:p>
            <a:pPr>
              <a:defRPr/>
            </a:pPr>
            <a:fld id="{8BFAAEE9-407C-7749-B065-2C22FE0573F9}" type="slidenum">
              <a:rPr lang="en-US" altLang="en-US"/>
              <a:pPr>
                <a:defRPr/>
              </a:pPr>
              <a:t>‹#›</a:t>
            </a:fld>
            <a:endParaRPr lang="en-US" altLang="en-US"/>
          </a:p>
        </p:txBody>
      </p:sp>
    </p:spTree>
    <p:extLst>
      <p:ext uri="{BB962C8B-B14F-4D97-AF65-F5344CB8AC3E}">
        <p14:creationId xmlns:p14="http://schemas.microsoft.com/office/powerpoint/2010/main" val="4144382044"/>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AA4F531-2885-364D-BE41-5DE58390B21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14F68B1-6921-3345-88D3-EA5C14EEAD6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113DCCD-1776-1447-A86F-E07231B7D2D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7299EE6B-C19E-0644-BBAE-CB1B202A491A}" type="datetime1">
              <a:rPr lang="en-US" altLang="en-US"/>
              <a:pPr>
                <a:defRPr/>
              </a:pPr>
              <a:t>11/9/23</a:t>
            </a:fld>
            <a:endParaRPr lang="en-US" altLang="en-US"/>
          </a:p>
        </p:txBody>
      </p:sp>
      <p:sp>
        <p:nvSpPr>
          <p:cNvPr id="5" name="Footer Placeholder 4">
            <a:extLst>
              <a:ext uri="{FF2B5EF4-FFF2-40B4-BE49-F238E27FC236}">
                <a16:creationId xmlns:a16="http://schemas.microsoft.com/office/drawing/2014/main" id="{92024205-9F5A-E741-A92A-B8362CAC17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B0BA53D-4526-5847-96B1-385196915BE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5840E49-68D3-1E47-B895-10681E47FD9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2" r:id="rId1"/>
    <p:sldLayoutId id="2147483851" r:id="rId2"/>
    <p:sldLayoutId id="2147483843" r:id="rId3"/>
    <p:sldLayoutId id="2147483852"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med">
    <p:wipe dir="r"/>
  </p:transition>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sz="4400">
          <a:solidFill>
            <a:schemeClr val="tx1"/>
          </a:solidFill>
          <a:latin typeface="Calibri" pitchFamily="34" charset="0"/>
          <a:ea typeface="ＭＳ Ｐゴシック" charset="-128"/>
        </a:defRPr>
      </a:lvl6pPr>
      <a:lvl7pPr marL="914400" algn="ctr" rtl="0" fontAlgn="base">
        <a:spcBef>
          <a:spcPct val="0"/>
        </a:spcBef>
        <a:spcAft>
          <a:spcPct val="0"/>
        </a:spcAft>
        <a:defRPr sz="4400">
          <a:solidFill>
            <a:schemeClr val="tx1"/>
          </a:solidFill>
          <a:latin typeface="Calibri" pitchFamily="34" charset="0"/>
          <a:ea typeface="ＭＳ Ｐゴシック" charset="-128"/>
        </a:defRPr>
      </a:lvl7pPr>
      <a:lvl8pPr marL="1371600" algn="ctr" rtl="0" fontAlgn="base">
        <a:spcBef>
          <a:spcPct val="0"/>
        </a:spcBef>
        <a:spcAft>
          <a:spcPct val="0"/>
        </a:spcAft>
        <a:defRPr sz="4400">
          <a:solidFill>
            <a:schemeClr val="tx1"/>
          </a:solidFill>
          <a:latin typeface="Calibri" pitchFamily="34" charset="0"/>
          <a:ea typeface="ＭＳ Ｐゴシック" charset="-128"/>
        </a:defRPr>
      </a:lvl8pPr>
      <a:lvl9pPr marL="1828800" algn="ctr"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72054D-B4D4-DD42-B042-57558BB855A3}"/>
              </a:ext>
            </a:extLst>
          </p:cNvPr>
          <p:cNvSpPr txBox="1"/>
          <p:nvPr/>
        </p:nvSpPr>
        <p:spPr>
          <a:xfrm>
            <a:off x="762000" y="5414962"/>
            <a:ext cx="7543800" cy="1077218"/>
          </a:xfrm>
          <a:prstGeom prst="rect">
            <a:avLst/>
          </a:prstGeom>
          <a:noFill/>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US" altLang="en-US" sz="3200" b="1" dirty="0">
                <a:solidFill>
                  <a:schemeClr val="bg1"/>
                </a:solidFill>
                <a:effectLst>
                  <a:outerShdw blurRad="38100" dist="38100" dir="2700000" algn="tl">
                    <a:srgbClr val="C0C0C0"/>
                  </a:outerShdw>
                </a:effectLst>
              </a:rPr>
              <a:t>Chapter 7: A Growing Young Nation </a:t>
            </a:r>
          </a:p>
          <a:p>
            <a:pPr eaLnBrk="1" hangingPunct="1">
              <a:defRPr/>
            </a:pPr>
            <a:r>
              <a:rPr lang="en-US" altLang="en-US" sz="3200" b="1" dirty="0">
                <a:solidFill>
                  <a:schemeClr val="bg1"/>
                </a:solidFill>
                <a:effectLst>
                  <a:outerShdw blurRad="38100" dist="38100" dir="2700000" algn="tl">
                    <a:srgbClr val="C0C0C0"/>
                  </a:outerShdw>
                </a:effectLst>
              </a:rPr>
              <a:t>STUDY PRESENTATION</a:t>
            </a:r>
          </a:p>
        </p:txBody>
      </p:sp>
      <p:sp>
        <p:nvSpPr>
          <p:cNvPr id="5" name="Text Box 4">
            <a:extLst>
              <a:ext uri="{FF2B5EF4-FFF2-40B4-BE49-F238E27FC236}">
                <a16:creationId xmlns:a16="http://schemas.microsoft.com/office/drawing/2014/main" id="{5A312407-B158-1D48-BF57-2EE4B40DE1B6}"/>
              </a:ext>
            </a:extLst>
          </p:cNvPr>
          <p:cNvSpPr txBox="1">
            <a:spLocks noChangeArrowheads="1"/>
          </p:cNvSpPr>
          <p:nvPr/>
        </p:nvSpPr>
        <p:spPr bwMode="auto">
          <a:xfrm>
            <a:off x="7543800" y="6613525"/>
            <a:ext cx="1600200" cy="246063"/>
          </a:xfrm>
          <a:prstGeom prst="rect">
            <a:avLst/>
          </a:prstGeom>
          <a:noFill/>
          <a:ln w="9525">
            <a:noFill/>
            <a:miter lim="800000"/>
            <a:headEnd/>
            <a:tailEnd/>
          </a:ln>
          <a:effec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50000"/>
              </a:spcBef>
              <a:defRPr/>
            </a:pPr>
            <a:r>
              <a:rPr lang="en-US" altLang="en-US" sz="1000" dirty="0">
                <a:solidFill>
                  <a:srgbClr val="D9D9D9"/>
                </a:solidFill>
                <a:effectLst>
                  <a:outerShdw blurRad="38100" dist="38100" dir="2700000" algn="tl">
                    <a:srgbClr val="C0C0C0"/>
                  </a:outerShdw>
                </a:effectLst>
                <a:latin typeface="Arial" panose="020B0604020202020204" pitchFamily="34" charset="0"/>
              </a:rPr>
              <a:t>© 2023 Clairmont Press</a:t>
            </a:r>
          </a:p>
        </p:txBody>
      </p:sp>
      <p:sp>
        <p:nvSpPr>
          <p:cNvPr id="15366" name="TextBox 2">
            <a:extLst>
              <a:ext uri="{FF2B5EF4-FFF2-40B4-BE49-F238E27FC236}">
                <a16:creationId xmlns:a16="http://schemas.microsoft.com/office/drawing/2014/main" id="{80A1CD7B-A904-1844-BEDD-4DA253826040}"/>
              </a:ext>
            </a:extLst>
          </p:cNvPr>
          <p:cNvSpPr txBox="1">
            <a:spLocks noChangeArrowheads="1"/>
          </p:cNvSpPr>
          <p:nvPr/>
        </p:nvSpPr>
        <p:spPr bwMode="auto">
          <a:xfrm>
            <a:off x="8208963" y="6369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pic>
        <p:nvPicPr>
          <p:cNvPr id="2" name="Picture 1">
            <a:extLst>
              <a:ext uri="{FF2B5EF4-FFF2-40B4-BE49-F238E27FC236}">
                <a16:creationId xmlns:a16="http://schemas.microsoft.com/office/drawing/2014/main" id="{850CEB5C-98B6-7161-C4B8-C9A709ABCB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7200" y="2166590"/>
            <a:ext cx="8229600" cy="2616515"/>
          </a:xfrm>
          <a:prstGeom prst="rect">
            <a:avLst/>
          </a:prstGeom>
          <a:noFill/>
          <a:effectLst>
            <a:glow rad="131466">
              <a:schemeClr val="bg1">
                <a:alpha val="75000"/>
              </a:schemeClr>
            </a:glow>
          </a:effec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The Treaty</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t>The terms of the treaty were sent to Washington, DC, for approval.</a:t>
            </a:r>
          </a:p>
          <a:p>
            <a:r>
              <a:rPr lang="en-US" dirty="0"/>
              <a:t>Jefferson, believing such a purchase was in the country’s best interests, pushed for quick approval of the terms.</a:t>
            </a:r>
          </a:p>
          <a:p>
            <a:r>
              <a:rPr lang="en-US" dirty="0"/>
              <a:t>The Senate ratified the treaty for the </a:t>
            </a:r>
            <a:r>
              <a:rPr lang="en-US" b="1" dirty="0"/>
              <a:t>Louisiana Purchase</a:t>
            </a:r>
            <a:r>
              <a:rPr lang="en-US" dirty="0"/>
              <a:t> (the purchase of the Louisiana Territory) on October 19, 1803.</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10</a:t>
            </a:fld>
            <a:endParaRPr lang="en-US" altLang="en-US" sz="1200">
              <a:solidFill>
                <a:srgbClr val="898989"/>
              </a:solidFill>
            </a:endParaRPr>
          </a:p>
        </p:txBody>
      </p:sp>
    </p:spTree>
    <p:extLst>
      <p:ext uri="{BB962C8B-B14F-4D97-AF65-F5344CB8AC3E}">
        <p14:creationId xmlns:p14="http://schemas.microsoft.com/office/powerpoint/2010/main" val="86874460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Two Transfers</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t>Two transfers had to take place in New Orleans to finalize the process.</a:t>
            </a:r>
          </a:p>
          <a:p>
            <a:r>
              <a:rPr lang="en-US" dirty="0"/>
              <a:t>Spain transferred control of Louisiana to Napoleon’s representative in New Orleans in November 1803.</a:t>
            </a:r>
          </a:p>
          <a:p>
            <a:r>
              <a:rPr lang="en-US" dirty="0"/>
              <a:t>The representative, Pierre Clément de </a:t>
            </a:r>
            <a:r>
              <a:rPr lang="en-US" dirty="0" err="1"/>
              <a:t>Laussat</a:t>
            </a:r>
            <a:r>
              <a:rPr lang="en-US" dirty="0"/>
              <a:t>, acted as governor for only three weeks before transferring Louisiana to the United States in December 1803, marking a new era in the nation’s history.</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11</a:t>
            </a:fld>
            <a:endParaRPr lang="en-US" altLang="en-US" sz="1200">
              <a:solidFill>
                <a:srgbClr val="898989"/>
              </a:solidFill>
            </a:endParaRPr>
          </a:p>
        </p:txBody>
      </p:sp>
    </p:spTree>
    <p:extLst>
      <p:ext uri="{BB962C8B-B14F-4D97-AF65-F5344CB8AC3E}">
        <p14:creationId xmlns:p14="http://schemas.microsoft.com/office/powerpoint/2010/main" val="257535175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The Territory</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t>The </a:t>
            </a:r>
            <a:r>
              <a:rPr lang="en-US" b="1" dirty="0"/>
              <a:t>Adams-Onís Treaty</a:t>
            </a:r>
            <a:r>
              <a:rPr lang="en-US" dirty="0"/>
              <a:t>, a treaty establishing the border between Spanish and American claims signed in 1819, specified the United States added roughly 530,000,000 acres to the nation’s territory.</a:t>
            </a:r>
          </a:p>
          <a:p>
            <a:r>
              <a:rPr lang="en-US" dirty="0"/>
              <a:t>The United States spent approximately 4 cents an acre on the Louisiana Purchase.</a:t>
            </a:r>
          </a:p>
          <a:p>
            <a:r>
              <a:rPr lang="en-US" dirty="0"/>
              <a:t>With the addition of so much land so fast, the United States went from a small, young nation to a potential world power.</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12</a:t>
            </a:fld>
            <a:endParaRPr lang="en-US" altLang="en-US" sz="1200" dirty="0">
              <a:solidFill>
                <a:srgbClr val="898989"/>
              </a:solidFill>
            </a:endParaRPr>
          </a:p>
        </p:txBody>
      </p:sp>
    </p:spTree>
    <p:extLst>
      <p:ext uri="{BB962C8B-B14F-4D97-AF65-F5344CB8AC3E}">
        <p14:creationId xmlns:p14="http://schemas.microsoft.com/office/powerpoint/2010/main" val="54612758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724D0B-0973-8200-CC34-3A5A6E1364F9}"/>
              </a:ext>
            </a:extLst>
          </p:cNvPr>
          <p:cNvSpPr/>
          <p:nvPr/>
        </p:nvSpPr>
        <p:spPr>
          <a:xfrm>
            <a:off x="3464709" y="6400800"/>
            <a:ext cx="2214581" cy="320674"/>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FF6E82F3-1ACE-DA4D-B681-4147C7033FC4}"/>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 action="ppaction://noaction"/>
              </a:rPr>
              <a:t>Return to Main Menu</a:t>
            </a:r>
            <a:endParaRPr lang="en-US" dirty="0">
              <a:latin typeface="+mn-lt"/>
              <a:ea typeface="+mn-ea"/>
            </a:endParaRPr>
          </a:p>
        </p:txBody>
      </p:sp>
      <p:sp>
        <p:nvSpPr>
          <p:cNvPr id="87045" name="Slide Number Placeholder 3">
            <a:extLst>
              <a:ext uri="{FF2B5EF4-FFF2-40B4-BE49-F238E27FC236}">
                <a16:creationId xmlns:a16="http://schemas.microsoft.com/office/drawing/2014/main" id="{95D68F33-59A4-FD41-9F1F-D351B09DE1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9C1A0EA-90F7-C441-A676-B5E8E89F53F1}" type="slidenum">
              <a:rPr lang="en-US" altLang="en-US" sz="1200" smtClean="0">
                <a:solidFill>
                  <a:srgbClr val="898989"/>
                </a:solidFill>
              </a:rPr>
              <a:pPr>
                <a:spcBef>
                  <a:spcPct val="0"/>
                </a:spcBef>
                <a:buFontTx/>
                <a:buNone/>
              </a:pPr>
              <a:t>13</a:t>
            </a:fld>
            <a:endParaRPr lang="en-US" altLang="en-US" sz="1200">
              <a:solidFill>
                <a:srgbClr val="898989"/>
              </a:solidFill>
            </a:endParaRPr>
          </a:p>
        </p:txBody>
      </p:sp>
      <p:sp>
        <p:nvSpPr>
          <p:cNvPr id="3" name="Rectangle 2">
            <a:extLst>
              <a:ext uri="{FF2B5EF4-FFF2-40B4-BE49-F238E27FC236}">
                <a16:creationId xmlns:a16="http://schemas.microsoft.com/office/drawing/2014/main" id="{D6E74FF2-7B48-B378-9D71-10D31F2A2F59}"/>
              </a:ext>
            </a:extLst>
          </p:cNvPr>
          <p:cNvSpPr/>
          <p:nvPr/>
        </p:nvSpPr>
        <p:spPr>
          <a:xfrm>
            <a:off x="76200" y="5493604"/>
            <a:ext cx="8991600" cy="858540"/>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046" name="TextBox 4">
            <a:extLst>
              <a:ext uri="{FF2B5EF4-FFF2-40B4-BE49-F238E27FC236}">
                <a16:creationId xmlns:a16="http://schemas.microsoft.com/office/drawing/2014/main" id="{3297C84C-1DAC-AF42-8032-A91BBA866D53}"/>
              </a:ext>
            </a:extLst>
          </p:cNvPr>
          <p:cNvSpPr txBox="1">
            <a:spLocks noChangeArrowheads="1"/>
          </p:cNvSpPr>
          <p:nvPr/>
        </p:nvSpPr>
        <p:spPr bwMode="auto">
          <a:xfrm>
            <a:off x="76200" y="5493603"/>
            <a:ext cx="8991600" cy="83099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chemeClr val="bg1"/>
                </a:solidFill>
              </a:rPr>
              <a:t>Image Credits</a:t>
            </a:r>
            <a:endParaRPr lang="en-US" altLang="en-US" sz="1200" dirty="0">
              <a:solidFill>
                <a:schemeClr val="bg1"/>
              </a:solidFill>
            </a:endParaRPr>
          </a:p>
          <a:p>
            <a:pPr eaLnBrk="1" hangingPunct="1">
              <a:spcBef>
                <a:spcPct val="0"/>
              </a:spcBef>
              <a:buFontTx/>
              <a:buNone/>
            </a:pPr>
            <a:r>
              <a:rPr lang="en-US" altLang="en-US" sz="1000" dirty="0">
                <a:solidFill>
                  <a:schemeClr val="bg1"/>
                </a:solidFill>
              </a:rPr>
              <a:t>Slide 1: </a:t>
            </a:r>
            <a:r>
              <a:rPr lang="en-US" sz="1000" dirty="0" err="1">
                <a:solidFill>
                  <a:schemeClr val="bg1"/>
                </a:solidFill>
              </a:rPr>
              <a:t>jc.winkler</a:t>
            </a:r>
            <a:r>
              <a:rPr lang="en-US" sz="1000" dirty="0">
                <a:solidFill>
                  <a:schemeClr val="bg1"/>
                </a:solidFill>
              </a:rPr>
              <a:t>, https://</a:t>
            </a:r>
            <a:r>
              <a:rPr lang="en-US" sz="1000" dirty="0" err="1">
                <a:solidFill>
                  <a:schemeClr val="bg1"/>
                </a:solidFill>
              </a:rPr>
              <a:t>creativecommons.org</a:t>
            </a:r>
            <a:r>
              <a:rPr lang="en-US" sz="1000" dirty="0">
                <a:solidFill>
                  <a:schemeClr val="bg1"/>
                </a:solidFill>
              </a:rPr>
              <a:t>/licenses/by/2.0/</a:t>
            </a:r>
            <a:r>
              <a:rPr lang="en-US" sz="1000" dirty="0" err="1">
                <a:solidFill>
                  <a:schemeClr val="bg1"/>
                </a:solidFill>
              </a:rPr>
              <a:t>deed.en</a:t>
            </a:r>
            <a:r>
              <a:rPr lang="en-US" altLang="en-US" sz="1000" dirty="0">
                <a:solidFill>
                  <a:schemeClr val="bg1"/>
                </a:solidFill>
              </a:rPr>
              <a:t>, Wikimedia Commons </a:t>
            </a:r>
          </a:p>
          <a:p>
            <a:pPr eaLnBrk="1" hangingPunct="1">
              <a:spcBef>
                <a:spcPct val="0"/>
              </a:spcBef>
              <a:buFontTx/>
              <a:buNone/>
            </a:pPr>
            <a:r>
              <a:rPr lang="en-US" altLang="en-US" sz="1000" dirty="0">
                <a:solidFill>
                  <a:schemeClr val="bg1"/>
                </a:solidFill>
              </a:rPr>
              <a:t>Slide 2: </a:t>
            </a:r>
            <a:r>
              <a:rPr lang="en-US" sz="1000" dirty="0">
                <a:solidFill>
                  <a:schemeClr val="bg1"/>
                </a:solidFill>
              </a:rPr>
              <a:t>Bluepoint951,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/2.5/</a:t>
            </a:r>
            <a:r>
              <a:rPr lang="en-US" sz="1000" dirty="0" err="1">
                <a:solidFill>
                  <a:schemeClr val="bg1"/>
                </a:solidFill>
              </a:rPr>
              <a:t>deed.en</a:t>
            </a:r>
            <a:r>
              <a:rPr lang="en-US" altLang="en-US" sz="1000" dirty="0">
                <a:solidFill>
                  <a:schemeClr val="bg1"/>
                </a:solidFill>
              </a:rPr>
              <a:t>, Wikimedia Commons</a:t>
            </a:r>
          </a:p>
          <a:p>
            <a:pPr eaLnBrk="1" hangingPunct="1">
              <a:spcBef>
                <a:spcPct val="0"/>
              </a:spcBef>
              <a:buFontTx/>
              <a:buNone/>
            </a:pPr>
            <a:r>
              <a:rPr lang="en-US" altLang="en-US" sz="1000" dirty="0">
                <a:solidFill>
                  <a:schemeClr val="bg1"/>
                </a:solidFill>
              </a:rPr>
              <a:t>Final Slide: </a:t>
            </a:r>
            <a:r>
              <a:rPr lang="en-US" sz="1000" dirty="0">
                <a:solidFill>
                  <a:schemeClr val="bg1"/>
                </a:solidFill>
              </a:rPr>
              <a:t>Royalpt78,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/3.0/</a:t>
            </a:r>
            <a:r>
              <a:rPr lang="en-US" sz="1000" dirty="0" err="1">
                <a:solidFill>
                  <a:schemeClr val="bg1"/>
                </a:solidFill>
              </a:rPr>
              <a:t>deed.en</a:t>
            </a:r>
            <a:r>
              <a:rPr lang="en-US" altLang="en-US" sz="1000">
                <a:solidFill>
                  <a:schemeClr val="bg1"/>
                </a:solidFill>
              </a:rPr>
              <a:t>, Wikimedia Commons</a:t>
            </a:r>
            <a:endParaRPr lang="en-US" altLang="en-US" sz="1000" dirty="0">
              <a:solidFill>
                <a:schemeClr val="bg1"/>
              </a:solidFill>
            </a:endParaRPr>
          </a:p>
        </p:txBody>
      </p:sp>
      <p:sp>
        <p:nvSpPr>
          <p:cNvPr id="5" name="TextBox 4">
            <a:extLst>
              <a:ext uri="{FF2B5EF4-FFF2-40B4-BE49-F238E27FC236}">
                <a16:creationId xmlns:a16="http://schemas.microsoft.com/office/drawing/2014/main" id="{024B79D9-6BAE-C00A-8BAF-289CB5F1E633}"/>
              </a:ext>
            </a:extLst>
          </p:cNvPr>
          <p:cNvSpPr txBox="1"/>
          <p:nvPr/>
        </p:nvSpPr>
        <p:spPr>
          <a:xfrm>
            <a:off x="6585857" y="0"/>
            <a:ext cx="2579914" cy="307777"/>
          </a:xfrm>
          <a:prstGeom prst="rect">
            <a:avLst/>
          </a:prstGeom>
          <a:noFill/>
        </p:spPr>
        <p:txBody>
          <a:bodyPr wrap="square" rtlCol="0">
            <a:spAutoFit/>
          </a:bodyPr>
          <a:lstStyle/>
          <a:p>
            <a:r>
              <a:rPr lang="en-US" sz="1400" dirty="0">
                <a:solidFill>
                  <a:schemeClr val="bg1"/>
                </a:solidFill>
                <a:latin typeface="+mn-lt"/>
              </a:rPr>
              <a:t>St. Louis Cathedral, New Orleans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7414" name="Slide Number Placeholder 4">
            <a:extLst>
              <a:ext uri="{FF2B5EF4-FFF2-40B4-BE49-F238E27FC236}">
                <a16:creationId xmlns:a16="http://schemas.microsoft.com/office/drawing/2014/main" id="{0F270598-F8B4-BE48-8371-F9E7ABCF26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75EE62E-1818-8046-95DE-99AB44846A3D}" type="slidenum">
              <a:rPr lang="en-US" altLang="en-US" sz="1200" smtClean="0">
                <a:solidFill>
                  <a:srgbClr val="898989"/>
                </a:solidFill>
              </a:rPr>
              <a:pPr>
                <a:spcBef>
                  <a:spcPct val="0"/>
                </a:spcBef>
                <a:buFontTx/>
                <a:buNone/>
              </a:pPr>
              <a:t>2</a:t>
            </a:fld>
            <a:endParaRPr lang="en-US" altLang="en-US" sz="1200">
              <a:solidFill>
                <a:srgbClr val="898989"/>
              </a:solidFill>
            </a:endParaRPr>
          </a:p>
        </p:txBody>
      </p:sp>
      <p:sp>
        <p:nvSpPr>
          <p:cNvPr id="2" name="TextBox 1">
            <a:extLst>
              <a:ext uri="{FF2B5EF4-FFF2-40B4-BE49-F238E27FC236}">
                <a16:creationId xmlns:a16="http://schemas.microsoft.com/office/drawing/2014/main" id="{1B71CE46-EAAE-2FD6-29D0-C96444FD3CE6}"/>
              </a:ext>
            </a:extLst>
          </p:cNvPr>
          <p:cNvSpPr txBox="1"/>
          <p:nvPr/>
        </p:nvSpPr>
        <p:spPr>
          <a:xfrm>
            <a:off x="5638800" y="-2977"/>
            <a:ext cx="3505200" cy="307777"/>
          </a:xfrm>
          <a:prstGeom prst="rect">
            <a:avLst/>
          </a:prstGeom>
          <a:noFill/>
        </p:spPr>
        <p:txBody>
          <a:bodyPr wrap="square">
            <a:spAutoFit/>
          </a:bodyPr>
          <a:lstStyle/>
          <a:p>
            <a:r>
              <a:rPr lang="en-US" sz="1400" b="0" i="0" u="none" strike="noStrike" dirty="0">
                <a:solidFill>
                  <a:schemeClr val="bg1"/>
                </a:solidFill>
                <a:effectLst/>
                <a:latin typeface="+mn-lt"/>
              </a:rPr>
              <a:t> Louisiana State Capitol building, Baton Rouge</a:t>
            </a:r>
            <a:endParaRPr lang="en-US" sz="1400" dirty="0">
              <a:solidFill>
                <a:schemeClr val="bg1"/>
              </a:solidFill>
              <a:latin typeface="+mn-lt"/>
            </a:endParaRPr>
          </a:p>
        </p:txBody>
      </p:sp>
      <p:sp>
        <p:nvSpPr>
          <p:cNvPr id="3" name="Rectangle 2">
            <a:extLst>
              <a:ext uri="{FF2B5EF4-FFF2-40B4-BE49-F238E27FC236}">
                <a16:creationId xmlns:a16="http://schemas.microsoft.com/office/drawing/2014/main" id="{DEF4AADD-B6A0-C505-93B8-7C7DF5EEAA7F}"/>
              </a:ext>
            </a:extLst>
          </p:cNvPr>
          <p:cNvSpPr/>
          <p:nvPr/>
        </p:nvSpPr>
        <p:spPr>
          <a:xfrm>
            <a:off x="165704" y="6153090"/>
            <a:ext cx="5701696" cy="400110"/>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Box 4">
            <a:extLst>
              <a:ext uri="{FF2B5EF4-FFF2-40B4-BE49-F238E27FC236}">
                <a16:creationId xmlns:a16="http://schemas.microsoft.com/office/drawing/2014/main" id="{AD3654A4-A8A3-9157-0983-09033D7C74F1}"/>
              </a:ext>
            </a:extLst>
          </p:cNvPr>
          <p:cNvSpPr txBox="1">
            <a:spLocks noChangeArrowheads="1"/>
          </p:cNvSpPr>
          <p:nvPr/>
        </p:nvSpPr>
        <p:spPr bwMode="auto">
          <a:xfrm>
            <a:off x="165704" y="6156295"/>
            <a:ext cx="57016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None/>
            </a:pPr>
            <a:r>
              <a:rPr lang="en-US" altLang="en-US" sz="2000" b="1" dirty="0">
                <a:solidFill>
                  <a:srgbClr val="DCE6F2"/>
                </a:solidFill>
              </a:rPr>
              <a:t>Section 2: </a:t>
            </a:r>
            <a:r>
              <a:rPr lang="en-US" altLang="en-US" sz="2000" b="1" dirty="0">
                <a:solidFill>
                  <a:srgbClr val="DCE6F2"/>
                </a:solidFill>
                <a:hlinkClick r:id="rId4" action="ppaction://hlinksldjump"/>
              </a:rPr>
              <a:t>The Louisiana Purchase</a:t>
            </a:r>
            <a:endParaRPr lang="en-US" altLang="en-US" sz="2000" b="1" dirty="0">
              <a:solidFill>
                <a:srgbClr val="DCE6F2"/>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78DD-FF4E-C641-9F69-E5DCAF559DCC}"/>
              </a:ext>
            </a:extLst>
          </p:cNvPr>
          <p:cNvSpPr>
            <a:spLocks noGrp="1"/>
          </p:cNvSpPr>
          <p:nvPr>
            <p:ph type="title"/>
          </p:nvPr>
        </p:nvSpPr>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Section 2: The Louisiana Purchase</a:t>
            </a:r>
          </a:p>
        </p:txBody>
      </p:sp>
      <p:sp>
        <p:nvSpPr>
          <p:cNvPr id="33795" name="Content Placeholder 2">
            <a:extLst>
              <a:ext uri="{FF2B5EF4-FFF2-40B4-BE49-F238E27FC236}">
                <a16:creationId xmlns:a16="http://schemas.microsoft.com/office/drawing/2014/main" id="{4801C63E-9260-574D-B5BF-D91992844ECE}"/>
              </a:ext>
            </a:extLst>
          </p:cNvPr>
          <p:cNvSpPr>
            <a:spLocks noGrp="1"/>
          </p:cNvSpPr>
          <p:nvPr>
            <p:ph idx="1"/>
          </p:nvPr>
        </p:nvSpPr>
        <p:spPr/>
        <p:txBody>
          <a:bodyPr/>
          <a:lstStyle/>
          <a:p>
            <a:pPr eaLnBrk="1" hangingPunct="1"/>
            <a:r>
              <a:rPr lang="en-US" altLang="en-US" dirty="0">
                <a:ea typeface="ＭＳ Ｐゴシック" panose="020B0600070205080204" pitchFamily="34" charset="-128"/>
              </a:rPr>
              <a:t>Essential Question</a:t>
            </a:r>
          </a:p>
          <a:p>
            <a:pPr lvl="1" eaLnBrk="1" hangingPunct="1"/>
            <a:r>
              <a:rPr lang="en-US" dirty="0"/>
              <a:t>What was the constitutional problem Jefferson faced with the Louisiana Purchase?</a:t>
            </a:r>
            <a:endParaRPr lang="en-US" altLang="en-US" dirty="0">
              <a:ea typeface="ＭＳ Ｐゴシック" panose="020B0600070205080204" pitchFamily="34" charset="-128"/>
            </a:endParaRPr>
          </a:p>
          <a:p>
            <a:pPr lvl="1" eaLnBrk="1" hangingPunct="1">
              <a:buFont typeface="Wingdings" pitchFamily="2" charset="2"/>
              <a:buChar char="Ø"/>
            </a:pPr>
            <a:endParaRPr lang="en-US" altLang="en-US" dirty="0">
              <a:ea typeface="ＭＳ Ｐゴシック" panose="020B0600070205080204" pitchFamily="34" charset="-128"/>
            </a:endParaRPr>
          </a:p>
        </p:txBody>
      </p:sp>
      <p:sp>
        <p:nvSpPr>
          <p:cNvPr id="33796" name="Slide Number Placeholder 4">
            <a:extLst>
              <a:ext uri="{FF2B5EF4-FFF2-40B4-BE49-F238E27FC236}">
                <a16:creationId xmlns:a16="http://schemas.microsoft.com/office/drawing/2014/main" id="{75367152-C1E5-B04B-996E-09A91A94B54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715D887-8A27-CE4C-91C2-2BE9FE77150C}" type="slidenum">
              <a:rPr lang="en-US" altLang="en-US" sz="1200" smtClean="0">
                <a:solidFill>
                  <a:srgbClr val="898989"/>
                </a:solidFill>
              </a:rPr>
              <a:pPr>
                <a:spcBef>
                  <a:spcPct val="0"/>
                </a:spcBef>
                <a:buFontTx/>
                <a:buNone/>
              </a:pPr>
              <a:t>3</a:t>
            </a:fld>
            <a:endParaRPr lang="en-US" altLang="en-US" sz="1200">
              <a:solidFill>
                <a:srgbClr val="898989"/>
              </a:solidFill>
            </a:endParaRPr>
          </a:p>
        </p:txBody>
      </p:sp>
    </p:spTree>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B4CA1-6FF7-374F-8192-A9D932D9D84D}"/>
              </a:ext>
            </a:extLst>
          </p:cNvPr>
          <p:cNvSpPr>
            <a:spLocks noGrp="1"/>
          </p:cNvSpPr>
          <p:nvPr>
            <p:ph type="title"/>
          </p:nvPr>
        </p:nvSpPr>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Section 2: The Louisiana Purchase</a:t>
            </a:r>
          </a:p>
        </p:txBody>
      </p:sp>
      <p:sp>
        <p:nvSpPr>
          <p:cNvPr id="3" name="Content Placeholder 2">
            <a:extLst>
              <a:ext uri="{FF2B5EF4-FFF2-40B4-BE49-F238E27FC236}">
                <a16:creationId xmlns:a16="http://schemas.microsoft.com/office/drawing/2014/main" id="{088C7482-0505-FC4D-8A8D-7307AB6F1AC6}"/>
              </a:ext>
            </a:extLst>
          </p:cNvPr>
          <p:cNvSpPr>
            <a:spLocks noGrp="1"/>
          </p:cNvSpPr>
          <p:nvPr>
            <p:ph idx="1"/>
          </p:nvPr>
        </p:nvSpPr>
        <p:spPr>
          <a:xfrm>
            <a:off x="685800" y="1523999"/>
            <a:ext cx="8229600" cy="5197475"/>
          </a:xfrm>
        </p:spPr>
        <p:txBody>
          <a:bodyPr rtlCol="0">
            <a:normAutofit/>
          </a:bodyPr>
          <a:lstStyle/>
          <a:p>
            <a:pPr eaLnBrk="1" fontAlgn="auto" hangingPunct="1">
              <a:spcAft>
                <a:spcPts val="0"/>
              </a:spcAft>
              <a:defRPr/>
            </a:pPr>
            <a:r>
              <a:rPr lang="en-US" dirty="0">
                <a:ea typeface="+mn-ea"/>
                <a:cs typeface="+mn-cs"/>
              </a:rPr>
              <a:t>What terms do I need to know? </a:t>
            </a:r>
          </a:p>
          <a:p>
            <a:pPr lvl="1"/>
            <a:r>
              <a:rPr lang="en-US" sz="2700" dirty="0"/>
              <a:t>Treaty of San Ildefonso</a:t>
            </a:r>
          </a:p>
          <a:p>
            <a:pPr lvl="1"/>
            <a:r>
              <a:rPr lang="en-US" sz="2700" dirty="0"/>
              <a:t>yellow fever</a:t>
            </a:r>
          </a:p>
          <a:p>
            <a:pPr lvl="1"/>
            <a:r>
              <a:rPr lang="en-US" sz="2700" dirty="0"/>
              <a:t>Louisiana Purchase</a:t>
            </a:r>
          </a:p>
          <a:p>
            <a:pPr lvl="1"/>
            <a:r>
              <a:rPr lang="en-US" sz="2700" dirty="0"/>
              <a:t>Adams-Onís Treaty</a:t>
            </a:r>
          </a:p>
        </p:txBody>
      </p:sp>
      <p:sp>
        <p:nvSpPr>
          <p:cNvPr id="35843" name="Slide Number Placeholder 4">
            <a:extLst>
              <a:ext uri="{FF2B5EF4-FFF2-40B4-BE49-F238E27FC236}">
                <a16:creationId xmlns:a16="http://schemas.microsoft.com/office/drawing/2014/main" id="{6144A8EA-BE60-A346-8081-47E64364A25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9225D24-0B6E-5748-A510-EE631EE137F9}" type="slidenum">
              <a:rPr lang="en-US" altLang="en-US" sz="1200" smtClean="0">
                <a:solidFill>
                  <a:srgbClr val="898989"/>
                </a:solidFill>
              </a:rPr>
              <a:pPr>
                <a:spcBef>
                  <a:spcPct val="0"/>
                </a:spcBef>
                <a:buFontTx/>
                <a:buNone/>
              </a:pPr>
              <a:t>4</a:t>
            </a:fld>
            <a:endParaRPr lang="en-US" altLang="en-US" sz="1200">
              <a:solidFill>
                <a:srgbClr val="898989"/>
              </a:solidFill>
            </a:endParaRPr>
          </a:p>
        </p:txBody>
      </p:sp>
    </p:spTree>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Migrants began pouring into Louisiana after 1787, and they started to depend on the Mississippi River as a trade route.</a:t>
            </a:r>
          </a:p>
          <a:p>
            <a:r>
              <a:rPr lang="en-US" dirty="0"/>
              <a:t>The Americans and Spanish disagreed about the borders that separated Spanish and American claims.</a:t>
            </a:r>
          </a:p>
          <a:p>
            <a:r>
              <a:rPr lang="en-US" dirty="0"/>
              <a:t>The Spanish were sometimes blocked American citizens wanting to use the New Orleans port, which they used to transport goods out of the middle territories and to the rest of the world.</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5</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The Louisiana Purchase</a:t>
            </a:r>
          </a:p>
        </p:txBody>
      </p:sp>
    </p:spTree>
    <p:extLst>
      <p:ext uri="{BB962C8B-B14F-4D97-AF65-F5344CB8AC3E}">
        <p14:creationId xmlns:p14="http://schemas.microsoft.com/office/powerpoint/2010/main" val="225973772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International Events and Intrigue</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t>By 1794, France had abolished slavery at home and in its colonies, but there was a rebellion in its most profitable colony, Saint-Domingue. </a:t>
            </a:r>
          </a:p>
          <a:p>
            <a:r>
              <a:rPr lang="en-US" dirty="0"/>
              <a:t>Napoleon planned to reestablish slavery on the island and use the profits to pay for his military campaigns.</a:t>
            </a:r>
          </a:p>
          <a:p>
            <a:r>
              <a:rPr lang="en-US" dirty="0"/>
              <a:t>Napoleon also wanted to reestablish control over Louisiana and use it to grow the food supply for the French Empire.</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6</a:t>
            </a:fld>
            <a:endParaRPr lang="en-US" altLang="en-US" sz="1200">
              <a:solidFill>
                <a:srgbClr val="898989"/>
              </a:solidFill>
            </a:endParaRPr>
          </a:p>
        </p:txBody>
      </p:sp>
    </p:spTree>
    <p:extLst>
      <p:ext uri="{BB962C8B-B14F-4D97-AF65-F5344CB8AC3E}">
        <p14:creationId xmlns:p14="http://schemas.microsoft.com/office/powerpoint/2010/main" val="38511142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a:xfrm>
            <a:off x="38100" y="274638"/>
            <a:ext cx="9067800" cy="1143000"/>
          </a:xfrm>
        </p:spPr>
        <p:txBody>
          <a:bodyPr>
            <a:normAutofit/>
          </a:bodyPr>
          <a:lstStyle/>
          <a:p>
            <a:r>
              <a:rPr lang="en-US" dirty="0"/>
              <a:t>International Events and Intrigue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t>One month after signing the Convention of 1800 with the United States, Napoleon secretly reclaimed Louisiana in the </a:t>
            </a:r>
            <a:r>
              <a:rPr lang="en-US" sz="2800" b="1" dirty="0"/>
              <a:t>Treaty of San Ildefonso </a:t>
            </a:r>
            <a:r>
              <a:rPr lang="en-US" sz="2800" dirty="0"/>
              <a:t>with Spain. </a:t>
            </a:r>
          </a:p>
          <a:p>
            <a:r>
              <a:rPr lang="en-US" sz="2800" dirty="0"/>
              <a:t>Napoleon then sent more than 30,000 soldiers to Saint-Domingue to reestablish slavery.</a:t>
            </a:r>
          </a:p>
          <a:p>
            <a:r>
              <a:rPr lang="en-US" sz="2800" dirty="0"/>
              <a:t>However, more than 80% of his soldiers died to </a:t>
            </a:r>
            <a:r>
              <a:rPr lang="en-US" sz="2800" b="1" dirty="0"/>
              <a:t>yellow fever </a:t>
            </a:r>
            <a:r>
              <a:rPr lang="en-US" sz="2800" dirty="0"/>
              <a:t>(a disease that causes fever and yellowing of the skin) within a few weeks.</a:t>
            </a:r>
          </a:p>
          <a:p>
            <a:r>
              <a:rPr lang="en-US" sz="2800" dirty="0"/>
              <a:t>With this disastrous turn of events, Napoleon abandoned his plans and decided he no longer benefited from the possession of Louisiana.</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7</a:t>
            </a:fld>
            <a:endParaRPr lang="en-US" altLang="en-US" sz="1200">
              <a:solidFill>
                <a:srgbClr val="898989"/>
              </a:solidFill>
            </a:endParaRPr>
          </a:p>
        </p:txBody>
      </p:sp>
    </p:spTree>
    <p:extLst>
      <p:ext uri="{BB962C8B-B14F-4D97-AF65-F5344CB8AC3E}">
        <p14:creationId xmlns:p14="http://schemas.microsoft.com/office/powerpoint/2010/main" val="288835108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0">
                                            <p:txEl>
                                              <p:pRg st="3" end="3"/>
                                            </p:txEl>
                                          </p:spTgt>
                                        </p:tgtEl>
                                        <p:attrNameLst>
                                          <p:attrName>style.visibility</p:attrName>
                                        </p:attrNameLst>
                                      </p:cBhvr>
                                      <p:to>
                                        <p:strVal val="visible"/>
                                      </p:to>
                                    </p:set>
                                    <p:animEffect transition="in" filter="fade">
                                      <p:cBhvr>
                                        <p:cTn id="22" dur="500"/>
                                        <p:tgtEl>
                                          <p:spTgt spid="27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The Louisiana Purchase</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t>Hearing rumors about the transfer of Louisiana’s ownership, Jefferson sent James Monroe and Robert Livingston to France to negotiate the purchase of New Orleans.</a:t>
            </a:r>
          </a:p>
          <a:p>
            <a:r>
              <a:rPr lang="en-US" dirty="0"/>
              <a:t>Unaware that Napoleon’s plans for the west had changed, Livingston and Monroe were shocked when they were offered to purchase both New Orleans AND all of Louisiana.</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8</a:t>
            </a:fld>
            <a:endParaRPr lang="en-US" altLang="en-US" sz="1200">
              <a:solidFill>
                <a:srgbClr val="898989"/>
              </a:solidFill>
            </a:endParaRPr>
          </a:p>
        </p:txBody>
      </p:sp>
    </p:spTree>
    <p:extLst>
      <p:ext uri="{BB962C8B-B14F-4D97-AF65-F5344CB8AC3E}">
        <p14:creationId xmlns:p14="http://schemas.microsoft.com/office/powerpoint/2010/main" val="151979889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The Louisiana Purchase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t>They were not authorized by Jefferson to make such an expensive purchase.</a:t>
            </a:r>
          </a:p>
          <a:p>
            <a:r>
              <a:rPr lang="en-US" dirty="0"/>
              <a:t>Because slow communication meant they could not ask for permission quickly, Monroe and Livingston were in a tough position.</a:t>
            </a:r>
          </a:p>
          <a:p>
            <a:r>
              <a:rPr lang="en-US" dirty="0"/>
              <a:t>After deliberation, they went ahead and accepted the offer to purchase all of Louisiana for $15 million.</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9</a:t>
            </a:fld>
            <a:endParaRPr lang="en-US" altLang="en-US" sz="1200">
              <a:solidFill>
                <a:srgbClr val="898989"/>
              </a:solidFill>
            </a:endParaRPr>
          </a:p>
        </p:txBody>
      </p:sp>
    </p:spTree>
    <p:extLst>
      <p:ext uri="{BB962C8B-B14F-4D97-AF65-F5344CB8AC3E}">
        <p14:creationId xmlns:p14="http://schemas.microsoft.com/office/powerpoint/2010/main" val="259778174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12649</TotalTime>
  <Words>729</Words>
  <Application>Microsoft Macintosh PowerPoint</Application>
  <PresentationFormat>On-screen Show (4:3)</PresentationFormat>
  <Paragraphs>64</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Wingdings</vt:lpstr>
      <vt:lpstr>Office Theme</vt:lpstr>
      <vt:lpstr>PowerPoint Presentation</vt:lpstr>
      <vt:lpstr>PowerPoint Presentation</vt:lpstr>
      <vt:lpstr>Section 2: The Louisiana Purchase</vt:lpstr>
      <vt:lpstr>Section 2: The Louisiana Purchase</vt:lpstr>
      <vt:lpstr>The Louisiana Purchase</vt:lpstr>
      <vt:lpstr>International Events and Intrigue</vt:lpstr>
      <vt:lpstr>International Events and Intrigue Pt. 2</vt:lpstr>
      <vt:lpstr>The Louisiana Purchase</vt:lpstr>
      <vt:lpstr>The Louisiana Purchase Pt. 2</vt:lpstr>
      <vt:lpstr>The Treaty</vt:lpstr>
      <vt:lpstr>Two Transfers</vt:lpstr>
      <vt:lpstr>The Territory</vt:lpstr>
      <vt:lpstr>PowerPoint Presentation</vt:lpstr>
    </vt:vector>
  </TitlesOfParts>
  <Manager/>
  <Company>Clairmont Press,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United States and Louisiana: The Early Republic through the Reconstruction (2)</dc:title>
  <dc:subject>©2023 Clairmont Press</dc:subject>
  <dc:creator/>
  <cp:keywords/>
  <dc:description>Study presentation to accompany student textbook. </dc:description>
  <cp:lastModifiedBy>Emmett Mullins</cp:lastModifiedBy>
  <cp:revision>456</cp:revision>
  <dcterms:created xsi:type="dcterms:W3CDTF">2010-06-02T19:20:05Z</dcterms:created>
  <dcterms:modified xsi:type="dcterms:W3CDTF">2023-11-09T20:16:12Z</dcterms:modified>
  <cp:category/>
</cp:coreProperties>
</file>