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98" r:id="rId1"/>
  </p:sldMasterIdLst>
  <p:notesMasterIdLst>
    <p:notesMasterId r:id="rId19"/>
  </p:notesMasterIdLst>
  <p:handoutMasterIdLst>
    <p:handoutMasterId r:id="rId20"/>
  </p:handoutMasterIdLst>
  <p:sldIdLst>
    <p:sldId id="259" r:id="rId2"/>
    <p:sldId id="260" r:id="rId3"/>
    <p:sldId id="258" r:id="rId4"/>
    <p:sldId id="268" r:id="rId5"/>
    <p:sldId id="324" r:id="rId6"/>
    <p:sldId id="325" r:id="rId7"/>
    <p:sldId id="356" r:id="rId8"/>
    <p:sldId id="357" r:id="rId9"/>
    <p:sldId id="358" r:id="rId10"/>
    <p:sldId id="359" r:id="rId11"/>
    <p:sldId id="360" r:id="rId12"/>
    <p:sldId id="361" r:id="rId13"/>
    <p:sldId id="362" r:id="rId14"/>
    <p:sldId id="363" r:id="rId15"/>
    <p:sldId id="364" r:id="rId16"/>
    <p:sldId id="365" r:id="rId17"/>
    <p:sldId id="263" r:id="rId18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334"/>
    <p:restoredTop sz="94718"/>
  </p:normalViewPr>
  <p:slideViewPr>
    <p:cSldViewPr>
      <p:cViewPr varScale="1">
        <p:scale>
          <a:sx n="117" d="100"/>
          <a:sy n="117" d="100"/>
        </p:scale>
        <p:origin x="1672" y="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120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6" d="100"/>
          <a:sy n="86" d="100"/>
        </p:scale>
        <p:origin x="-3126" y="-7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EDC8B8E-7EA8-EA42-ACD2-62B92258622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C5BF167-B57E-8A4E-826F-D0F5370955A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9D2B81EA-47DE-E349-97C0-6BD286CCEAAE}" type="datetimeFigureOut">
              <a:rPr lang="en-US" altLang="en-US"/>
              <a:pPr>
                <a:defRPr/>
              </a:pPr>
              <a:t>11/10/23</a:t>
            </a:fld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0EA5CDF-C5E7-4344-ADA1-6C659956FD2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6E86FC-04F6-E743-88AF-FEBFCBCF527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75E92D58-DEAC-1644-B679-E489D53444D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CFF2ED3-B4B1-564C-AF92-4C6DE7CD730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2B7B95-1125-EC47-BCDA-2F9FD559E62A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9BB2FB47-3866-544B-8D7F-DD9900E395FD}" type="datetimeFigureOut">
              <a:rPr lang="en-US" altLang="en-US"/>
              <a:pPr>
                <a:defRPr/>
              </a:pPr>
              <a:t>11/10/23</a:t>
            </a:fld>
            <a:endParaRPr lang="en-US" alt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9645F194-0352-2C47-A338-D2AB8971FE4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F98B95AA-25FE-3042-B9C0-03D1343D84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CAD4E8-A10B-0A4A-AA60-826AC4FB0726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285D4D-FA69-654B-876E-5761CC1E865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6020AA9F-A738-024B-AF77-5BD7E82EAB4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>
            <a:extLst>
              <a:ext uri="{FF2B5EF4-FFF2-40B4-BE49-F238E27FC236}">
                <a16:creationId xmlns:a16="http://schemas.microsoft.com/office/drawing/2014/main" id="{D72E7643-10DC-DC4C-865F-89F6719A483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6" name="Notes Placeholder 2">
            <a:extLst>
              <a:ext uri="{FF2B5EF4-FFF2-40B4-BE49-F238E27FC236}">
                <a16:creationId xmlns:a16="http://schemas.microsoft.com/office/drawing/2014/main" id="{D523295A-90FE-BD40-89CD-977AB86069E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Slide Image Placeholder 1">
            <a:extLst>
              <a:ext uri="{FF2B5EF4-FFF2-40B4-BE49-F238E27FC236}">
                <a16:creationId xmlns:a16="http://schemas.microsoft.com/office/drawing/2014/main" id="{BE884B68-A46D-A74E-A5B0-3F77640EAEC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4" name="Notes Placeholder 2">
            <a:extLst>
              <a:ext uri="{FF2B5EF4-FFF2-40B4-BE49-F238E27FC236}">
                <a16:creationId xmlns:a16="http://schemas.microsoft.com/office/drawing/2014/main" id="{BDA7EB36-B858-284D-B34B-65D2A4F1396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701704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Slide Image Placeholder 1">
            <a:extLst>
              <a:ext uri="{FF2B5EF4-FFF2-40B4-BE49-F238E27FC236}">
                <a16:creationId xmlns:a16="http://schemas.microsoft.com/office/drawing/2014/main" id="{BE884B68-A46D-A74E-A5B0-3F77640EAEC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4" name="Notes Placeholder 2">
            <a:extLst>
              <a:ext uri="{FF2B5EF4-FFF2-40B4-BE49-F238E27FC236}">
                <a16:creationId xmlns:a16="http://schemas.microsoft.com/office/drawing/2014/main" id="{BDA7EB36-B858-284D-B34B-65D2A4F1396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256311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Slide Image Placeholder 1">
            <a:extLst>
              <a:ext uri="{FF2B5EF4-FFF2-40B4-BE49-F238E27FC236}">
                <a16:creationId xmlns:a16="http://schemas.microsoft.com/office/drawing/2014/main" id="{BE884B68-A46D-A74E-A5B0-3F77640EAEC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4" name="Notes Placeholder 2">
            <a:extLst>
              <a:ext uri="{FF2B5EF4-FFF2-40B4-BE49-F238E27FC236}">
                <a16:creationId xmlns:a16="http://schemas.microsoft.com/office/drawing/2014/main" id="{BDA7EB36-B858-284D-B34B-65D2A4F1396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787636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Slide Image Placeholder 1">
            <a:extLst>
              <a:ext uri="{FF2B5EF4-FFF2-40B4-BE49-F238E27FC236}">
                <a16:creationId xmlns:a16="http://schemas.microsoft.com/office/drawing/2014/main" id="{BE884B68-A46D-A74E-A5B0-3F77640EAEC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4" name="Notes Placeholder 2">
            <a:extLst>
              <a:ext uri="{FF2B5EF4-FFF2-40B4-BE49-F238E27FC236}">
                <a16:creationId xmlns:a16="http://schemas.microsoft.com/office/drawing/2014/main" id="{BDA7EB36-B858-284D-B34B-65D2A4F1396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078485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Slide Image Placeholder 1">
            <a:extLst>
              <a:ext uri="{FF2B5EF4-FFF2-40B4-BE49-F238E27FC236}">
                <a16:creationId xmlns:a16="http://schemas.microsoft.com/office/drawing/2014/main" id="{BE884B68-A46D-A74E-A5B0-3F77640EAEC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4" name="Notes Placeholder 2">
            <a:extLst>
              <a:ext uri="{FF2B5EF4-FFF2-40B4-BE49-F238E27FC236}">
                <a16:creationId xmlns:a16="http://schemas.microsoft.com/office/drawing/2014/main" id="{BDA7EB36-B858-284D-B34B-65D2A4F1396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623574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Slide Image Placeholder 1">
            <a:extLst>
              <a:ext uri="{FF2B5EF4-FFF2-40B4-BE49-F238E27FC236}">
                <a16:creationId xmlns:a16="http://schemas.microsoft.com/office/drawing/2014/main" id="{BE884B68-A46D-A74E-A5B0-3F77640EAEC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4" name="Notes Placeholder 2">
            <a:extLst>
              <a:ext uri="{FF2B5EF4-FFF2-40B4-BE49-F238E27FC236}">
                <a16:creationId xmlns:a16="http://schemas.microsoft.com/office/drawing/2014/main" id="{BDA7EB36-B858-284D-B34B-65D2A4F1396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8544593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Slide Image Placeholder 1">
            <a:extLst>
              <a:ext uri="{FF2B5EF4-FFF2-40B4-BE49-F238E27FC236}">
                <a16:creationId xmlns:a16="http://schemas.microsoft.com/office/drawing/2014/main" id="{BE884B68-A46D-A74E-A5B0-3F77640EAEC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4" name="Notes Placeholder 2">
            <a:extLst>
              <a:ext uri="{FF2B5EF4-FFF2-40B4-BE49-F238E27FC236}">
                <a16:creationId xmlns:a16="http://schemas.microsoft.com/office/drawing/2014/main" id="{BDA7EB36-B858-284D-B34B-65D2A4F1396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351434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Slide Image Placeholder 1">
            <a:extLst>
              <a:ext uri="{FF2B5EF4-FFF2-40B4-BE49-F238E27FC236}">
                <a16:creationId xmlns:a16="http://schemas.microsoft.com/office/drawing/2014/main" id="{225C04AE-CF9E-3D4C-8514-FC0D020A9A1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8066" name="Notes Placeholder 2">
            <a:extLst>
              <a:ext uri="{FF2B5EF4-FFF2-40B4-BE49-F238E27FC236}">
                <a16:creationId xmlns:a16="http://schemas.microsoft.com/office/drawing/2014/main" id="{235C5D59-DF88-8047-AB12-AD09CA9A36B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>
            <a:extLst>
              <a:ext uri="{FF2B5EF4-FFF2-40B4-BE49-F238E27FC236}">
                <a16:creationId xmlns:a16="http://schemas.microsoft.com/office/drawing/2014/main" id="{8D9F10AC-20D0-714C-8BA4-C93278D4EA7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4" name="Notes Placeholder 2">
            <a:extLst>
              <a:ext uri="{FF2B5EF4-FFF2-40B4-BE49-F238E27FC236}">
                <a16:creationId xmlns:a16="http://schemas.microsoft.com/office/drawing/2014/main" id="{61531944-6651-584D-BD15-605CEB14CA0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b="1" u="sng">
              <a:solidFill>
                <a:srgbClr val="FF0000"/>
              </a:solidFill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Image Placeholder 1">
            <a:extLst>
              <a:ext uri="{FF2B5EF4-FFF2-40B4-BE49-F238E27FC236}">
                <a16:creationId xmlns:a16="http://schemas.microsoft.com/office/drawing/2014/main" id="{2C528A5E-C631-9847-8E47-11F17B48576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2" name="Notes Placeholder 2">
            <a:extLst>
              <a:ext uri="{FF2B5EF4-FFF2-40B4-BE49-F238E27FC236}">
                <a16:creationId xmlns:a16="http://schemas.microsoft.com/office/drawing/2014/main" id="{B047CE24-AA4A-2B45-A9EE-75D6B7129B4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lide Image Placeholder 1">
            <a:extLst>
              <a:ext uri="{FF2B5EF4-FFF2-40B4-BE49-F238E27FC236}">
                <a16:creationId xmlns:a16="http://schemas.microsoft.com/office/drawing/2014/main" id="{5A061A81-EAA7-2248-953E-D9BF3847E0B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0" name="Notes Placeholder 2">
            <a:extLst>
              <a:ext uri="{FF2B5EF4-FFF2-40B4-BE49-F238E27FC236}">
                <a16:creationId xmlns:a16="http://schemas.microsoft.com/office/drawing/2014/main" id="{92724C39-BC90-6341-80AD-0D50FE0A7CE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Slide Image Placeholder 1">
            <a:extLst>
              <a:ext uri="{FF2B5EF4-FFF2-40B4-BE49-F238E27FC236}">
                <a16:creationId xmlns:a16="http://schemas.microsoft.com/office/drawing/2014/main" id="{BE884B68-A46D-A74E-A5B0-3F77640EAEC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4" name="Notes Placeholder 2">
            <a:extLst>
              <a:ext uri="{FF2B5EF4-FFF2-40B4-BE49-F238E27FC236}">
                <a16:creationId xmlns:a16="http://schemas.microsoft.com/office/drawing/2014/main" id="{BDA7EB36-B858-284D-B34B-65D2A4F1396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29802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Slide Image Placeholder 1">
            <a:extLst>
              <a:ext uri="{FF2B5EF4-FFF2-40B4-BE49-F238E27FC236}">
                <a16:creationId xmlns:a16="http://schemas.microsoft.com/office/drawing/2014/main" id="{BE884B68-A46D-A74E-A5B0-3F77640EAEC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4" name="Notes Placeholder 2">
            <a:extLst>
              <a:ext uri="{FF2B5EF4-FFF2-40B4-BE49-F238E27FC236}">
                <a16:creationId xmlns:a16="http://schemas.microsoft.com/office/drawing/2014/main" id="{BDA7EB36-B858-284D-B34B-65D2A4F1396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964422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Slide Image Placeholder 1">
            <a:extLst>
              <a:ext uri="{FF2B5EF4-FFF2-40B4-BE49-F238E27FC236}">
                <a16:creationId xmlns:a16="http://schemas.microsoft.com/office/drawing/2014/main" id="{BE884B68-A46D-A74E-A5B0-3F77640EAEC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4" name="Notes Placeholder 2">
            <a:extLst>
              <a:ext uri="{FF2B5EF4-FFF2-40B4-BE49-F238E27FC236}">
                <a16:creationId xmlns:a16="http://schemas.microsoft.com/office/drawing/2014/main" id="{BDA7EB36-B858-284D-B34B-65D2A4F1396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497604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Slide Image Placeholder 1">
            <a:extLst>
              <a:ext uri="{FF2B5EF4-FFF2-40B4-BE49-F238E27FC236}">
                <a16:creationId xmlns:a16="http://schemas.microsoft.com/office/drawing/2014/main" id="{BE884B68-A46D-A74E-A5B0-3F77640EAEC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4" name="Notes Placeholder 2">
            <a:extLst>
              <a:ext uri="{FF2B5EF4-FFF2-40B4-BE49-F238E27FC236}">
                <a16:creationId xmlns:a16="http://schemas.microsoft.com/office/drawing/2014/main" id="{BDA7EB36-B858-284D-B34B-65D2A4F1396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663811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Slide Image Placeholder 1">
            <a:extLst>
              <a:ext uri="{FF2B5EF4-FFF2-40B4-BE49-F238E27FC236}">
                <a16:creationId xmlns:a16="http://schemas.microsoft.com/office/drawing/2014/main" id="{BE884B68-A46D-A74E-A5B0-3F77640EAEC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4" name="Notes Placeholder 2">
            <a:extLst>
              <a:ext uri="{FF2B5EF4-FFF2-40B4-BE49-F238E27FC236}">
                <a16:creationId xmlns:a16="http://schemas.microsoft.com/office/drawing/2014/main" id="{BDA7EB36-B858-284D-B34B-65D2A4F1396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134869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023D23-103C-4D4A-B5D6-9AFB5A5F48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649E75-FBCC-D848-82D5-A3D61B8F6AAA}" type="datetime1">
              <a:rPr lang="en-US" altLang="en-US"/>
              <a:pPr>
                <a:defRPr/>
              </a:pPr>
              <a:t>11/10/23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3C25D0-6699-3B4D-99D1-27E13BCDBA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E69069-A428-AE44-9F29-4DB26E1902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044772-75C0-614F-A53B-0E5AFA62BDC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77995605"/>
      </p:ext>
    </p:extLst>
  </p:cSld>
  <p:clrMapOvr>
    <a:masterClrMapping/>
  </p:clrMapOvr>
  <p:transition spd="med">
    <p:wipe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A5D30F-0ED2-1546-A34F-0B05CABEB2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32B683-AF77-AE4F-9A27-4C1B9D21C8AD}" type="datetime1">
              <a:rPr lang="en-US" altLang="en-US"/>
              <a:pPr>
                <a:defRPr/>
              </a:pPr>
              <a:t>11/10/23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819F54-A055-1A4F-87AA-1F2C3B3CA6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9D2C0F-9E50-7F42-BFC4-8D0A7EA071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F7A732-9FCE-BD40-B9D3-77388167F7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74488009"/>
      </p:ext>
    </p:extLst>
  </p:cSld>
  <p:clrMapOvr>
    <a:masterClrMapping/>
  </p:clrMapOvr>
  <p:transition spd="med"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9C8812-312A-F34B-9B91-A63DBC0184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4A5808-C7FF-2646-A832-AF0ADF64793E}" type="datetime1">
              <a:rPr lang="en-US" altLang="en-US"/>
              <a:pPr>
                <a:defRPr/>
              </a:pPr>
              <a:t>11/10/23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89F4A9-1AF7-E145-B941-9EA098626F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6A339B-5506-4E4D-84E8-496AFC824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A84411-09A0-3740-9F94-5AE4CE48308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96329194"/>
      </p:ext>
    </p:extLst>
  </p:cSld>
  <p:clrMapOvr>
    <a:masterClrMapping/>
  </p:clrMapOvr>
  <p:transition spd="med"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Font typeface="Wingdings" pitchFamily="2" charset="2"/>
              <a:buChar char="Ø"/>
              <a:defRPr/>
            </a:lvl1pPr>
            <a:lvl2pPr>
              <a:buFont typeface="Arial" pitchFamily="34" charset="0"/>
              <a:buChar char="•"/>
              <a:defRPr/>
            </a:lvl2pPr>
            <a:lvl3pPr>
              <a:buFont typeface="Wingdings" pitchFamily="2" charset="2"/>
              <a:buChar char="§"/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90E438D-0B5C-314D-9ED2-68B213A028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A6C1CC-5EA4-2F41-82BE-0AF9822187DE}" type="datetime1">
              <a:rPr lang="en-US" altLang="en-US"/>
              <a:pPr>
                <a:defRPr/>
              </a:pPr>
              <a:t>11/10/23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8118FC8-921B-724F-A804-22318D1B52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E36B0ED-0E43-7843-8D19-FF4AC260A8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7F41B4-6D46-8545-BA8F-38668493415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C465E21D-D5EB-AF24-9017-F82DE19E5FF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019800"/>
            <a:ext cx="762000" cy="762000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8615050"/>
      </p:ext>
    </p:extLst>
  </p:cSld>
  <p:clrMapOvr>
    <a:masterClrMapping/>
  </p:clrMapOvr>
  <p:transition spd="med"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CA8531-7658-6344-BA64-70247CB798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FDE8FF-8A40-1E49-AECB-D81A7534263E}" type="datetime1">
              <a:rPr lang="en-US" altLang="en-US"/>
              <a:pPr>
                <a:defRPr/>
              </a:pPr>
              <a:t>11/10/23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D20F41-84D9-2E45-9F5F-1B76B6FB5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D3BD19-A66D-E845-A0BA-5084B4B0CA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83E01E-CADD-2D46-A830-E6C4F215F38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17956463"/>
      </p:ext>
    </p:extLst>
  </p:cSld>
  <p:clrMapOvr>
    <a:masterClrMapping/>
  </p:clrMapOvr>
  <p:transition spd="med"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buFont typeface="Wingdings" pitchFamily="2" charset="2"/>
              <a:buChar char="Ø"/>
              <a:defRPr sz="2800"/>
            </a:lvl1pPr>
            <a:lvl2pPr>
              <a:buFont typeface="Arial" pitchFamily="34" charset="0"/>
              <a:buChar char="•"/>
              <a:defRPr sz="2400"/>
            </a:lvl2pPr>
            <a:lvl3pPr>
              <a:buFont typeface="Wingdings" pitchFamily="2" charset="2"/>
              <a:buChar char="§"/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buFont typeface="Wingdings" pitchFamily="2" charset="2"/>
              <a:buChar char="Ø"/>
              <a:defRPr sz="2800"/>
            </a:lvl1pPr>
            <a:lvl2pPr>
              <a:buFont typeface="Arial" pitchFamily="34" charset="0"/>
              <a:buChar char="•"/>
              <a:defRPr sz="2400"/>
            </a:lvl2pPr>
            <a:lvl3pPr>
              <a:buFont typeface="Wingdings" pitchFamily="2" charset="2"/>
              <a:buChar char="§"/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E9DC3B64-F694-C741-A7B9-40143AA438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38249F-1931-8F44-A746-44632F8966E9}" type="datetime1">
              <a:rPr lang="en-US" altLang="en-US"/>
              <a:pPr>
                <a:defRPr/>
              </a:pPr>
              <a:t>11/10/23</a:t>
            </a:fld>
            <a:endParaRPr lang="en-US" altLang="en-US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4A710D50-BD0D-914B-8DCE-F8E68FC9EA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495984A5-488F-0340-BE71-C4A6D557FE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8C7A77-7402-ED4C-B7D1-88DEB91357A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07F16F19-D2C4-B497-38B5-B9806852248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019800"/>
            <a:ext cx="762000" cy="762000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6285598"/>
      </p:ext>
    </p:extLst>
  </p:cSld>
  <p:clrMapOvr>
    <a:masterClrMapping/>
  </p:clrMapOvr>
  <p:transition spd="med"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buFont typeface="Wingdings" pitchFamily="2" charset="2"/>
              <a:buChar char="Ø"/>
              <a:defRPr sz="2000"/>
            </a:lvl2pPr>
            <a:lvl3pPr>
              <a:buFont typeface="Wingdings" pitchFamily="2" charset="2"/>
              <a:buChar char="§"/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09C5BE30-1489-6A4C-9723-10068251C1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7FFBE8-67FE-DC49-8315-16EFC8695FA6}" type="datetime1">
              <a:rPr lang="en-US" altLang="en-US"/>
              <a:pPr>
                <a:defRPr/>
              </a:pPr>
              <a:t>11/10/23</a:t>
            </a:fld>
            <a:endParaRPr lang="en-US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8B390090-4F30-3E4C-995B-D425A5C14E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E4D49245-C0B2-0B48-888C-FE5466C220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9E8BCB-7D74-754E-A3E2-B8005155800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269E53F7-B28B-CB03-9DA7-9BDBE59BE8E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019800"/>
            <a:ext cx="762000" cy="762000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1510105"/>
      </p:ext>
    </p:extLst>
  </p:cSld>
  <p:clrMapOvr>
    <a:masterClrMapping/>
  </p:clrMapOvr>
  <p:transition spd="med"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6028EB43-8494-0142-868D-23A5BAFDAA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F3DC7F-124E-8F4F-807A-51BFDA0A088C}" type="datetime1">
              <a:rPr lang="en-US" altLang="en-US"/>
              <a:pPr>
                <a:defRPr/>
              </a:pPr>
              <a:t>11/10/23</a:t>
            </a:fld>
            <a:endParaRPr lang="en-US" alt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DE202E66-CD45-1B49-BB3D-E000DC8597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7F7DED2-4EFF-0049-8A62-860D813A0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D1D8FF-9C4C-4D4D-97FB-E59114088B8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90039882"/>
      </p:ext>
    </p:extLst>
  </p:cSld>
  <p:clrMapOvr>
    <a:masterClrMapping/>
  </p:clrMapOvr>
  <p:transition spd="med"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DE930EA8-4DF2-EB4B-91D6-776D9F2655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1898FC-1AE7-1C42-BA1C-3AF7F1FC5954}" type="datetime1">
              <a:rPr lang="en-US" altLang="en-US"/>
              <a:pPr>
                <a:defRPr/>
              </a:pPr>
              <a:t>11/10/23</a:t>
            </a:fld>
            <a:endParaRPr lang="en-US" alt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F0595D1D-C52F-4A4B-A029-938C66D77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FC15CDBA-5F44-6B4F-9AB9-854B2EDA6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FB374C-15EE-0948-A419-131489020DD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07680798"/>
      </p:ext>
    </p:extLst>
  </p:cSld>
  <p:clrMapOvr>
    <a:masterClrMapping/>
  </p:clrMapOvr>
  <p:transition spd="med"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539768C-C447-AB42-B481-8F3B4D2093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FBACF8-CA13-6745-B779-289C479BFCB8}" type="datetime1">
              <a:rPr lang="en-US" altLang="en-US"/>
              <a:pPr>
                <a:defRPr/>
              </a:pPr>
              <a:t>11/10/23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8817332-D123-BD4E-80B5-3D61C1ED05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F806BBD-8D46-1341-8C7A-00E6CD46E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AB2383-C5C1-574C-A594-79185F74293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54193901"/>
      </p:ext>
    </p:extLst>
  </p:cSld>
  <p:clrMapOvr>
    <a:masterClrMapping/>
  </p:clrMapOvr>
  <p:transition spd="med"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4ACE9C4-F629-2A40-A47F-53D3550D6A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9CBEA6-D56D-6344-8B8B-0C76DF8DF9E3}" type="datetime1">
              <a:rPr lang="en-US" altLang="en-US"/>
              <a:pPr>
                <a:defRPr/>
              </a:pPr>
              <a:t>11/10/23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5411705-E96E-B644-A4FB-A85EB5203A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B5EF683-6C74-8D45-8553-587E0EA23C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FAAEE9-407C-7749-B065-2C22FE0573F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44382044"/>
      </p:ext>
    </p:extLst>
  </p:cSld>
  <p:clrMapOvr>
    <a:masterClrMapping/>
  </p:clrMapOvr>
  <p:transition spd="med"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2AA4F531-2885-364D-BE41-5DE58390B213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D14F68B1-6921-3345-88D3-EA5C14EEAD6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13DCCD-1776-1447-A86F-E07231B7D2D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7299EE6B-C19E-0644-BBAE-CB1B202A491A}" type="datetime1">
              <a:rPr lang="en-US" altLang="en-US"/>
              <a:pPr>
                <a:defRPr/>
              </a:pPr>
              <a:t>11/10/23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024205-9F5A-E741-A92A-B8362CAC17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0BA53D-4526-5847-96B1-385196915B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95840E49-68D3-1E47-B895-10681E47FD9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2" r:id="rId1"/>
    <p:sldLayoutId id="2147483851" r:id="rId2"/>
    <p:sldLayoutId id="2147483843" r:id="rId3"/>
    <p:sldLayoutId id="2147483852" r:id="rId4"/>
    <p:sldLayoutId id="2147483844" r:id="rId5"/>
    <p:sldLayoutId id="2147483845" r:id="rId6"/>
    <p:sldLayoutId id="2147483846" r:id="rId7"/>
    <p:sldLayoutId id="2147483847" r:id="rId8"/>
    <p:sldLayoutId id="2147483848" r:id="rId9"/>
    <p:sldLayoutId id="2147483849" r:id="rId10"/>
    <p:sldLayoutId id="2147483850" r:id="rId11"/>
  </p:sldLayoutIdLst>
  <p:transition spd="med">
    <p:wipe dir="r"/>
  </p:transition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slide" Target="slide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slide" Target="slide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672054D-B4D4-DD42-B042-57558BB855A3}"/>
              </a:ext>
            </a:extLst>
          </p:cNvPr>
          <p:cNvSpPr txBox="1"/>
          <p:nvPr/>
        </p:nvSpPr>
        <p:spPr>
          <a:xfrm>
            <a:off x="762000" y="5414962"/>
            <a:ext cx="7543800" cy="1077218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defRPr/>
            </a:pPr>
            <a:r>
              <a:rPr lang="en-US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Chapter 9: The Era of Huey Long</a:t>
            </a:r>
          </a:p>
          <a:p>
            <a:pPr eaLnBrk="1" hangingPunct="1">
              <a:defRPr/>
            </a:pPr>
            <a:r>
              <a:rPr lang="en-US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STUDY PRESENTATION</a:t>
            </a:r>
          </a:p>
        </p:txBody>
      </p:sp>
      <p:sp>
        <p:nvSpPr>
          <p:cNvPr id="5" name="Text Box 4">
            <a:extLst>
              <a:ext uri="{FF2B5EF4-FFF2-40B4-BE49-F238E27FC236}">
                <a16:creationId xmlns:a16="http://schemas.microsoft.com/office/drawing/2014/main" id="{5A312407-B158-1D48-BF57-2EE4B40DE1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3800" y="6613525"/>
            <a:ext cx="1600200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r>
              <a:rPr lang="en-US" altLang="en-US" sz="1000">
                <a:solidFill>
                  <a:srgbClr val="D9D9D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© 2023 </a:t>
            </a:r>
            <a:r>
              <a:rPr lang="en-US" altLang="en-US" sz="1000" dirty="0">
                <a:solidFill>
                  <a:srgbClr val="D9D9D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Clairmont Press</a:t>
            </a:r>
          </a:p>
        </p:txBody>
      </p:sp>
      <p:sp>
        <p:nvSpPr>
          <p:cNvPr id="15366" name="TextBox 2">
            <a:extLst>
              <a:ext uri="{FF2B5EF4-FFF2-40B4-BE49-F238E27FC236}">
                <a16:creationId xmlns:a16="http://schemas.microsoft.com/office/drawing/2014/main" id="{80A1CD7B-A904-1844-BEDD-4DA2538260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08963" y="636905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ADE3E8D-632C-C77C-7EE7-C593DE12AD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7202" y="2160398"/>
            <a:ext cx="8229596" cy="2628899"/>
          </a:xfrm>
          <a:prstGeom prst="rect">
            <a:avLst/>
          </a:prstGeom>
          <a:noFill/>
          <a:effectLst>
            <a:glow rad="131466">
              <a:schemeClr val="bg1">
                <a:alpha val="75000"/>
              </a:schemeClr>
            </a:glow>
          </a:effectLst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20DF23E-CB57-414A-9298-23BC3B20F3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altLang="en-US" dirty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Huey Long and the </a:t>
            </a:r>
            <a:br>
              <a:rPr lang="en-US" altLang="en-US" dirty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</a:br>
            <a:r>
              <a:rPr lang="en-US" altLang="en-US" dirty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Railroad Commission Pt. 2</a:t>
            </a:r>
          </a:p>
        </p:txBody>
      </p:sp>
      <p:sp>
        <p:nvSpPr>
          <p:cNvPr id="27650" name="Content Placeholder 5">
            <a:extLst>
              <a:ext uri="{FF2B5EF4-FFF2-40B4-BE49-F238E27FC236}">
                <a16:creationId xmlns:a16="http://schemas.microsoft.com/office/drawing/2014/main" id="{BBD692C1-A899-FB41-AFA5-30CF982916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17638"/>
            <a:ext cx="8382000" cy="4708525"/>
          </a:xfrm>
        </p:spPr>
        <p:txBody>
          <a:bodyPr/>
          <a:lstStyle/>
          <a:p>
            <a:r>
              <a:rPr lang="en-US" dirty="0"/>
              <a:t>Long’s energized pursuit of his new job on the Commission gained public notoriety.</a:t>
            </a:r>
          </a:p>
          <a:p>
            <a:r>
              <a:rPr lang="en-US" dirty="0"/>
              <a:t>Long became chairman of the Commission in 1921 and established a statewide reputation as a champion for common people against companies and corporations.</a:t>
            </a:r>
          </a:p>
          <a:p>
            <a:r>
              <a:rPr lang="en-US" dirty="0"/>
              <a:t>He won a fight to make telephone companies pay back an overcharge and took credit for the small refund checks that customers received. </a:t>
            </a:r>
          </a:p>
        </p:txBody>
      </p:sp>
      <p:sp>
        <p:nvSpPr>
          <p:cNvPr id="27651" name="Slide Number Placeholder 6">
            <a:extLst>
              <a:ext uri="{FF2B5EF4-FFF2-40B4-BE49-F238E27FC236}">
                <a16:creationId xmlns:a16="http://schemas.microsoft.com/office/drawing/2014/main" id="{62210906-997F-5946-A50C-7ED98C942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E49A332-3A45-5E45-85F3-CC0FBB9C6F10}" type="slidenum">
              <a:rPr lang="en-US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10</a:t>
            </a:fld>
            <a:endParaRPr lang="en-US" altLang="en-US" sz="1200" dirty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328079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6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6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6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20DF23E-CB57-414A-9298-23BC3B20F3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altLang="en-US" dirty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Huey Long and the </a:t>
            </a:r>
            <a:br>
              <a:rPr lang="en-US" altLang="en-US" dirty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</a:br>
            <a:r>
              <a:rPr lang="en-US" altLang="en-US" dirty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Railroad Commission Pt. 3</a:t>
            </a:r>
          </a:p>
        </p:txBody>
      </p:sp>
      <p:sp>
        <p:nvSpPr>
          <p:cNvPr id="27650" name="Content Placeholder 5">
            <a:extLst>
              <a:ext uri="{FF2B5EF4-FFF2-40B4-BE49-F238E27FC236}">
                <a16:creationId xmlns:a16="http://schemas.microsoft.com/office/drawing/2014/main" id="{BBD692C1-A899-FB41-AFA5-30CF982916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17638"/>
            <a:ext cx="8382000" cy="4708525"/>
          </a:xfrm>
        </p:spPr>
        <p:txBody>
          <a:bodyPr/>
          <a:lstStyle/>
          <a:p>
            <a:r>
              <a:rPr lang="en-US" dirty="0"/>
              <a:t>Huey began campaigning for governor in 1923, promising a statewide system of paved roads and improvements in education for children.</a:t>
            </a:r>
          </a:p>
          <a:p>
            <a:r>
              <a:rPr lang="en-US" dirty="0"/>
              <a:t>He worked hard, visiting small and remote towns, and he secured loyal voters among the rural population, who often felt ignored.</a:t>
            </a:r>
          </a:p>
          <a:p>
            <a:r>
              <a:rPr lang="en-US" dirty="0"/>
              <a:t>He did not pole well in Southern Louisiana in the 1924 election, so he knew he had to find ways to appeal to city voters next time.</a:t>
            </a:r>
          </a:p>
        </p:txBody>
      </p:sp>
      <p:sp>
        <p:nvSpPr>
          <p:cNvPr id="27651" name="Slide Number Placeholder 6">
            <a:extLst>
              <a:ext uri="{FF2B5EF4-FFF2-40B4-BE49-F238E27FC236}">
                <a16:creationId xmlns:a16="http://schemas.microsoft.com/office/drawing/2014/main" id="{62210906-997F-5946-A50C-7ED98C942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E49A332-3A45-5E45-85F3-CC0FBB9C6F10}" type="slidenum">
              <a:rPr lang="en-US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11</a:t>
            </a:fld>
            <a:endParaRPr lang="en-US" altLang="en-US" sz="1200" dirty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9764341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6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6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6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20DF23E-CB57-414A-9298-23BC3B20F3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The 1927 Flood</a:t>
            </a:r>
            <a:endParaRPr lang="en-US" dirty="0"/>
          </a:p>
        </p:txBody>
      </p:sp>
      <p:sp>
        <p:nvSpPr>
          <p:cNvPr id="27650" name="Content Placeholder 5">
            <a:extLst>
              <a:ext uri="{FF2B5EF4-FFF2-40B4-BE49-F238E27FC236}">
                <a16:creationId xmlns:a16="http://schemas.microsoft.com/office/drawing/2014/main" id="{BBD692C1-A899-FB41-AFA5-30CF982916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17638"/>
            <a:ext cx="8382000" cy="4708525"/>
          </a:xfrm>
        </p:spPr>
        <p:txBody>
          <a:bodyPr/>
          <a:lstStyle/>
          <a:p>
            <a:r>
              <a:rPr lang="en-US" dirty="0"/>
              <a:t>The </a:t>
            </a:r>
            <a:r>
              <a:rPr lang="en-US" b="1" dirty="0"/>
              <a:t>Flood of 1927 </a:t>
            </a:r>
            <a:r>
              <a:rPr lang="en-US" dirty="0"/>
              <a:t>was one of the worst natural disasters in the nation’s history.</a:t>
            </a:r>
          </a:p>
          <a:p>
            <a:r>
              <a:rPr lang="en-US" dirty="0"/>
              <a:t>Rainfall across the Midwest and Mississippi valley throughout the spring combined with the usual spring flooding, lead to the massive Mississippi River flood. </a:t>
            </a:r>
          </a:p>
          <a:p>
            <a:r>
              <a:rPr lang="en-US" dirty="0"/>
              <a:t>Unfortunately, the “levees-only” policy by the Army Corps of Engineers to control the river and protect cities worsened the flooding.</a:t>
            </a:r>
          </a:p>
        </p:txBody>
      </p:sp>
      <p:sp>
        <p:nvSpPr>
          <p:cNvPr id="27651" name="Slide Number Placeholder 6">
            <a:extLst>
              <a:ext uri="{FF2B5EF4-FFF2-40B4-BE49-F238E27FC236}">
                <a16:creationId xmlns:a16="http://schemas.microsoft.com/office/drawing/2014/main" id="{62210906-997F-5946-A50C-7ED98C942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E49A332-3A45-5E45-85F3-CC0FBB9C6F10}" type="slidenum">
              <a:rPr lang="en-US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12</a:t>
            </a:fld>
            <a:endParaRPr lang="en-US" altLang="en-US" sz="1200" dirty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4745117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6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6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6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20DF23E-CB57-414A-9298-23BC3B20F3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The 1927 Flood Pt. 2</a:t>
            </a:r>
            <a:endParaRPr lang="en-US" dirty="0"/>
          </a:p>
        </p:txBody>
      </p:sp>
      <p:sp>
        <p:nvSpPr>
          <p:cNvPr id="27650" name="Content Placeholder 5">
            <a:extLst>
              <a:ext uri="{FF2B5EF4-FFF2-40B4-BE49-F238E27FC236}">
                <a16:creationId xmlns:a16="http://schemas.microsoft.com/office/drawing/2014/main" id="{BBD692C1-A899-FB41-AFA5-30CF982916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17638"/>
            <a:ext cx="8382000" cy="4708525"/>
          </a:xfrm>
        </p:spPr>
        <p:txBody>
          <a:bodyPr/>
          <a:lstStyle/>
          <a:p>
            <a:r>
              <a:rPr lang="en-US" dirty="0"/>
              <a:t>When the river could not hold the rainfall and flooding, the levees were breached as far north as Illinois.</a:t>
            </a:r>
          </a:p>
          <a:p>
            <a:r>
              <a:rPr lang="en-US" dirty="0"/>
              <a:t>Flooding extended to the Gulf of Mexico, and in some places, flooding spread more than fifty miles beyond the riverbanks.</a:t>
            </a:r>
          </a:p>
          <a:p>
            <a:r>
              <a:rPr lang="en-US" dirty="0"/>
              <a:t>Arkansas, Mississippi, and Louisiana suffered the worst, with more than 100 breaches in their levees.</a:t>
            </a:r>
          </a:p>
        </p:txBody>
      </p:sp>
      <p:sp>
        <p:nvSpPr>
          <p:cNvPr id="27651" name="Slide Number Placeholder 6">
            <a:extLst>
              <a:ext uri="{FF2B5EF4-FFF2-40B4-BE49-F238E27FC236}">
                <a16:creationId xmlns:a16="http://schemas.microsoft.com/office/drawing/2014/main" id="{62210906-997F-5946-A50C-7ED98C942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E49A332-3A45-5E45-85F3-CC0FBB9C6F10}" type="slidenum">
              <a:rPr lang="en-US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13</a:t>
            </a:fld>
            <a:endParaRPr lang="en-US" altLang="en-US" sz="1200" dirty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0857700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6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6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6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20DF23E-CB57-414A-9298-23BC3B20F3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The Citizens Flood Relief Committee</a:t>
            </a:r>
            <a:endParaRPr lang="en-US" dirty="0"/>
          </a:p>
        </p:txBody>
      </p:sp>
      <p:sp>
        <p:nvSpPr>
          <p:cNvPr id="27650" name="Content Placeholder 5">
            <a:extLst>
              <a:ext uri="{FF2B5EF4-FFF2-40B4-BE49-F238E27FC236}">
                <a16:creationId xmlns:a16="http://schemas.microsoft.com/office/drawing/2014/main" id="{BBD692C1-A899-FB41-AFA5-30CF982916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17638"/>
            <a:ext cx="8382000" cy="4708525"/>
          </a:xfrm>
        </p:spPr>
        <p:txBody>
          <a:bodyPr/>
          <a:lstStyle/>
          <a:p>
            <a:r>
              <a:rPr lang="en-US" dirty="0"/>
              <a:t>New Orleans business leaders worried about business in the city if it and its ports flooded, and so a group of powerful and wealthy men formed the Citizens Flood Relief Committee.</a:t>
            </a:r>
          </a:p>
          <a:p>
            <a:r>
              <a:rPr lang="en-US" dirty="0"/>
              <a:t>Despite no authority from the state, they decided preventing flooding in New Orleans was their top priority.</a:t>
            </a:r>
          </a:p>
          <a:p>
            <a:r>
              <a:rPr lang="en-US" dirty="0"/>
              <a:t>They created a plan to dynamite the levees below New Orleans to ease pressure on the city’s levees.</a:t>
            </a:r>
          </a:p>
        </p:txBody>
      </p:sp>
      <p:sp>
        <p:nvSpPr>
          <p:cNvPr id="27651" name="Slide Number Placeholder 6">
            <a:extLst>
              <a:ext uri="{FF2B5EF4-FFF2-40B4-BE49-F238E27FC236}">
                <a16:creationId xmlns:a16="http://schemas.microsoft.com/office/drawing/2014/main" id="{62210906-997F-5946-A50C-7ED98C942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E49A332-3A45-5E45-85F3-CC0FBB9C6F10}" type="slidenum">
              <a:rPr lang="en-US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14</a:t>
            </a:fld>
            <a:endParaRPr lang="en-US" altLang="en-US" sz="1200" dirty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4063888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6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6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6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20DF23E-CB57-414A-9298-23BC3B20F3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The Citizens Flood</a:t>
            </a:r>
            <a:br>
              <a:rPr lang="en-US" b="1" dirty="0"/>
            </a:br>
            <a:r>
              <a:rPr lang="en-US" b="1" dirty="0"/>
              <a:t>Relief Committee Pt. 2</a:t>
            </a:r>
            <a:endParaRPr lang="en-US" dirty="0"/>
          </a:p>
        </p:txBody>
      </p:sp>
      <p:sp>
        <p:nvSpPr>
          <p:cNvPr id="27650" name="Content Placeholder 5">
            <a:extLst>
              <a:ext uri="{FF2B5EF4-FFF2-40B4-BE49-F238E27FC236}">
                <a16:creationId xmlns:a16="http://schemas.microsoft.com/office/drawing/2014/main" id="{BBD692C1-A899-FB41-AFA5-30CF982916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17638"/>
            <a:ext cx="8382000" cy="4708525"/>
          </a:xfrm>
        </p:spPr>
        <p:txBody>
          <a:bodyPr/>
          <a:lstStyle/>
          <a:p>
            <a:r>
              <a:rPr lang="en-US" dirty="0"/>
              <a:t>Citizens of St. Bernard and Plaquemines Parishes would be flooded instead, and they clashed with committee members.</a:t>
            </a:r>
          </a:p>
          <a:p>
            <a:r>
              <a:rPr lang="en-US" dirty="0"/>
              <a:t>The Committee promised to make payments to people who would be flooded and provide them with temporary housing in New Orleans.</a:t>
            </a:r>
          </a:p>
          <a:p>
            <a:r>
              <a:rPr lang="en-US" dirty="0"/>
              <a:t>With the blessing of state officials, the Committee used 39 tons of dynamite at Caernarvon, located about a dozen miles downriver from New Orleans.</a:t>
            </a:r>
          </a:p>
        </p:txBody>
      </p:sp>
      <p:sp>
        <p:nvSpPr>
          <p:cNvPr id="27651" name="Slide Number Placeholder 6">
            <a:extLst>
              <a:ext uri="{FF2B5EF4-FFF2-40B4-BE49-F238E27FC236}">
                <a16:creationId xmlns:a16="http://schemas.microsoft.com/office/drawing/2014/main" id="{62210906-997F-5946-A50C-7ED98C942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E49A332-3A45-5E45-85F3-CC0FBB9C6F10}" type="slidenum">
              <a:rPr lang="en-US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15</a:t>
            </a:fld>
            <a:endParaRPr lang="en-US" altLang="en-US" sz="1200" dirty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8972261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6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6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6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20DF23E-CB57-414A-9298-23BC3B20F3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Political Impact</a:t>
            </a:r>
            <a:endParaRPr lang="en-US" dirty="0"/>
          </a:p>
        </p:txBody>
      </p:sp>
      <p:sp>
        <p:nvSpPr>
          <p:cNvPr id="27650" name="Content Placeholder 5">
            <a:extLst>
              <a:ext uri="{FF2B5EF4-FFF2-40B4-BE49-F238E27FC236}">
                <a16:creationId xmlns:a16="http://schemas.microsoft.com/office/drawing/2014/main" id="{BBD692C1-A899-FB41-AFA5-30CF982916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17638"/>
            <a:ext cx="8382000" cy="4708525"/>
          </a:xfrm>
        </p:spPr>
        <p:txBody>
          <a:bodyPr/>
          <a:lstStyle/>
          <a:p>
            <a:r>
              <a:rPr lang="en-US" sz="3100" dirty="0"/>
              <a:t>President Calvin Coolidge sent Herbert Hoover to assist with flood relief, and the memory of Hoover aiding people contributed to his victory in the 1928 presidential election.</a:t>
            </a:r>
          </a:p>
          <a:p>
            <a:r>
              <a:rPr lang="en-US" sz="3100" dirty="0"/>
              <a:t>Due to the floods, many of the poor became poorer, and Long’s message, which focused on the common people’s needs, gained lots of support from the downtrodden and ignored.</a:t>
            </a:r>
          </a:p>
          <a:p>
            <a:r>
              <a:rPr lang="en-US" sz="3100" dirty="0"/>
              <a:t>Due to this discontent, Long won the election for governor of the state. </a:t>
            </a:r>
          </a:p>
        </p:txBody>
      </p:sp>
      <p:sp>
        <p:nvSpPr>
          <p:cNvPr id="27651" name="Slide Number Placeholder 6">
            <a:extLst>
              <a:ext uri="{FF2B5EF4-FFF2-40B4-BE49-F238E27FC236}">
                <a16:creationId xmlns:a16="http://schemas.microsoft.com/office/drawing/2014/main" id="{62210906-997F-5946-A50C-7ED98C942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E49A332-3A45-5E45-85F3-CC0FBB9C6F10}" type="slidenum">
              <a:rPr lang="en-US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16</a:t>
            </a:fld>
            <a:endParaRPr lang="en-US" altLang="en-US" sz="1200" dirty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0479050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6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6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6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D724D0B-0973-8200-CC34-3A5A6E1364F9}"/>
              </a:ext>
            </a:extLst>
          </p:cNvPr>
          <p:cNvSpPr/>
          <p:nvPr/>
        </p:nvSpPr>
        <p:spPr>
          <a:xfrm>
            <a:off x="3464709" y="6400800"/>
            <a:ext cx="2214581" cy="320674"/>
          </a:xfrm>
          <a:prstGeom prst="rect">
            <a:avLst/>
          </a:prstGeom>
          <a:solidFill>
            <a:srgbClr val="10253F">
              <a:alpha val="81961"/>
            </a:srgbClr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F6E82F3-1ACE-DA4D-B681-4147C7033FC4}"/>
              </a:ext>
            </a:extLst>
          </p:cNvPr>
          <p:cNvSpPr txBox="1"/>
          <p:nvPr/>
        </p:nvSpPr>
        <p:spPr>
          <a:xfrm>
            <a:off x="3464709" y="6352143"/>
            <a:ext cx="2214581" cy="369332"/>
          </a:xfrm>
          <a:prstGeom prst="rect">
            <a:avLst/>
          </a:prstGeom>
          <a:noFill/>
          <a:effectLst>
            <a:softEdge rad="31750"/>
          </a:effectLst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+mn-lt"/>
                <a:ea typeface="+mn-ea"/>
                <a:hlinkClick r:id="rId4" action="ppaction://hlinksldjump"/>
              </a:rPr>
              <a:t>Return to Main Menu</a:t>
            </a:r>
            <a:endParaRPr lang="en-US" dirty="0">
              <a:latin typeface="+mn-lt"/>
              <a:ea typeface="+mn-ea"/>
            </a:endParaRPr>
          </a:p>
        </p:txBody>
      </p:sp>
      <p:sp>
        <p:nvSpPr>
          <p:cNvPr id="87045" name="Slide Number Placeholder 3">
            <a:extLst>
              <a:ext uri="{FF2B5EF4-FFF2-40B4-BE49-F238E27FC236}">
                <a16:creationId xmlns:a16="http://schemas.microsoft.com/office/drawing/2014/main" id="{95D68F33-59A4-FD41-9F1F-D351B09DE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9C1A0EA-90F7-C441-A676-B5E8E89F53F1}" type="slidenum">
              <a:rPr lang="en-US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17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6E74FF2-7B48-B378-9D71-10D31F2A2F59}"/>
              </a:ext>
            </a:extLst>
          </p:cNvPr>
          <p:cNvSpPr/>
          <p:nvPr/>
        </p:nvSpPr>
        <p:spPr>
          <a:xfrm>
            <a:off x="76200" y="5493604"/>
            <a:ext cx="8991600" cy="858540"/>
          </a:xfrm>
          <a:prstGeom prst="rect">
            <a:avLst/>
          </a:prstGeom>
          <a:solidFill>
            <a:srgbClr val="10253F">
              <a:alpha val="81961"/>
            </a:srgbClr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7046" name="TextBox 4">
            <a:extLst>
              <a:ext uri="{FF2B5EF4-FFF2-40B4-BE49-F238E27FC236}">
                <a16:creationId xmlns:a16="http://schemas.microsoft.com/office/drawing/2014/main" id="{3297C84C-1DAC-AF42-8032-A91BBA866D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5493603"/>
            <a:ext cx="8991600" cy="83099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chemeClr val="bg1"/>
                </a:solidFill>
              </a:rPr>
              <a:t>Image Credits</a:t>
            </a:r>
            <a:endParaRPr lang="en-US" altLang="en-US" sz="1200" dirty="0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 dirty="0">
                <a:solidFill>
                  <a:schemeClr val="bg1"/>
                </a:solidFill>
              </a:rPr>
              <a:t>Slide 1: </a:t>
            </a:r>
            <a:r>
              <a:rPr lang="en-US" sz="1000" dirty="0" err="1">
                <a:solidFill>
                  <a:schemeClr val="bg1"/>
                </a:solidFill>
              </a:rPr>
              <a:t>jc.winkler</a:t>
            </a:r>
            <a:r>
              <a:rPr lang="en-US" sz="1000" dirty="0">
                <a:solidFill>
                  <a:schemeClr val="bg1"/>
                </a:solidFill>
              </a:rPr>
              <a:t>, https://</a:t>
            </a:r>
            <a:r>
              <a:rPr lang="en-US" sz="1000" dirty="0" err="1">
                <a:solidFill>
                  <a:schemeClr val="bg1"/>
                </a:solidFill>
              </a:rPr>
              <a:t>creativecommons.org</a:t>
            </a:r>
            <a:r>
              <a:rPr lang="en-US" sz="1000" dirty="0">
                <a:solidFill>
                  <a:schemeClr val="bg1"/>
                </a:solidFill>
              </a:rPr>
              <a:t>/licenses/by/2.0/</a:t>
            </a:r>
            <a:r>
              <a:rPr lang="en-US" sz="1000" dirty="0" err="1">
                <a:solidFill>
                  <a:schemeClr val="bg1"/>
                </a:solidFill>
              </a:rPr>
              <a:t>deed.en</a:t>
            </a:r>
            <a:r>
              <a:rPr lang="en-US" altLang="en-US" sz="1000" dirty="0">
                <a:solidFill>
                  <a:schemeClr val="bg1"/>
                </a:solidFill>
              </a:rPr>
              <a:t>, Wikimedia Commons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 dirty="0">
                <a:solidFill>
                  <a:schemeClr val="bg1"/>
                </a:solidFill>
              </a:rPr>
              <a:t>Slide 2: </a:t>
            </a:r>
            <a:r>
              <a:rPr lang="en-US" sz="1000" dirty="0">
                <a:solidFill>
                  <a:schemeClr val="bg1"/>
                </a:solidFill>
              </a:rPr>
              <a:t>Bluepoint951, https://</a:t>
            </a:r>
            <a:r>
              <a:rPr lang="en-US" sz="1000" dirty="0" err="1">
                <a:solidFill>
                  <a:schemeClr val="bg1"/>
                </a:solidFill>
              </a:rPr>
              <a:t>creativecommons.org</a:t>
            </a:r>
            <a:r>
              <a:rPr lang="en-US" sz="1000" dirty="0">
                <a:solidFill>
                  <a:schemeClr val="bg1"/>
                </a:solidFill>
              </a:rPr>
              <a:t>/licenses/by-</a:t>
            </a:r>
            <a:r>
              <a:rPr lang="en-US" sz="1000" dirty="0" err="1">
                <a:solidFill>
                  <a:schemeClr val="bg1"/>
                </a:solidFill>
              </a:rPr>
              <a:t>sa</a:t>
            </a:r>
            <a:r>
              <a:rPr lang="en-US" sz="1000" dirty="0">
                <a:solidFill>
                  <a:schemeClr val="bg1"/>
                </a:solidFill>
              </a:rPr>
              <a:t>/2.5/</a:t>
            </a:r>
            <a:r>
              <a:rPr lang="en-US" sz="1000" dirty="0" err="1">
                <a:solidFill>
                  <a:schemeClr val="bg1"/>
                </a:solidFill>
              </a:rPr>
              <a:t>deed.en</a:t>
            </a:r>
            <a:r>
              <a:rPr lang="en-US" altLang="en-US" sz="1000" dirty="0">
                <a:solidFill>
                  <a:schemeClr val="bg1"/>
                </a:solidFill>
              </a:rPr>
              <a:t>, Wikimedia Commons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 dirty="0">
                <a:solidFill>
                  <a:schemeClr val="bg1"/>
                </a:solidFill>
              </a:rPr>
              <a:t>Final Slide: </a:t>
            </a:r>
            <a:r>
              <a:rPr lang="en-US" sz="1000" dirty="0">
                <a:solidFill>
                  <a:schemeClr val="bg1"/>
                </a:solidFill>
              </a:rPr>
              <a:t>Royalpt78, https://</a:t>
            </a:r>
            <a:r>
              <a:rPr lang="en-US" sz="1000" dirty="0" err="1">
                <a:solidFill>
                  <a:schemeClr val="bg1"/>
                </a:solidFill>
              </a:rPr>
              <a:t>creativecommons.org</a:t>
            </a:r>
            <a:r>
              <a:rPr lang="en-US" sz="1000" dirty="0">
                <a:solidFill>
                  <a:schemeClr val="bg1"/>
                </a:solidFill>
              </a:rPr>
              <a:t>/licenses/by-</a:t>
            </a:r>
            <a:r>
              <a:rPr lang="en-US" sz="1000" dirty="0" err="1">
                <a:solidFill>
                  <a:schemeClr val="bg1"/>
                </a:solidFill>
              </a:rPr>
              <a:t>sa</a:t>
            </a:r>
            <a:r>
              <a:rPr lang="en-US" sz="1000" dirty="0">
                <a:solidFill>
                  <a:schemeClr val="bg1"/>
                </a:solidFill>
              </a:rPr>
              <a:t>/3.0/</a:t>
            </a:r>
            <a:r>
              <a:rPr lang="en-US" sz="1000" dirty="0" err="1">
                <a:solidFill>
                  <a:schemeClr val="bg1"/>
                </a:solidFill>
              </a:rPr>
              <a:t>deed.en</a:t>
            </a:r>
            <a:r>
              <a:rPr lang="en-US" altLang="en-US" sz="1000">
                <a:solidFill>
                  <a:schemeClr val="bg1"/>
                </a:solidFill>
              </a:rPr>
              <a:t>, Wikimedia Commons</a:t>
            </a:r>
            <a:endParaRPr lang="en-US" altLang="en-US" sz="1000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918EB4C-1CD2-2719-87A1-FAF7D7AE6E86}"/>
              </a:ext>
            </a:extLst>
          </p:cNvPr>
          <p:cNvSpPr txBox="1"/>
          <p:nvPr/>
        </p:nvSpPr>
        <p:spPr>
          <a:xfrm>
            <a:off x="6585857" y="0"/>
            <a:ext cx="25799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+mn-lt"/>
              </a:rPr>
              <a:t>St. Louis Cathedral, New Orleans</a:t>
            </a: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9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CE85ED0-F66E-7342-8820-C6887CDF4A5D}"/>
              </a:ext>
            </a:extLst>
          </p:cNvPr>
          <p:cNvSpPr/>
          <p:nvPr/>
        </p:nvSpPr>
        <p:spPr>
          <a:xfrm>
            <a:off x="165704" y="6138802"/>
            <a:ext cx="5701696" cy="414397"/>
          </a:xfrm>
          <a:prstGeom prst="rect">
            <a:avLst/>
          </a:prstGeom>
          <a:solidFill>
            <a:srgbClr val="10253F">
              <a:alpha val="81961"/>
            </a:srgbClr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D4CEA68-56DC-C747-86CF-FB0234B067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704" y="6138802"/>
            <a:ext cx="570169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DCE6F2"/>
                </a:solidFill>
              </a:rPr>
              <a:t>Section 1: </a:t>
            </a:r>
            <a:r>
              <a:rPr lang="en-US" sz="2000" b="1" dirty="0">
                <a:solidFill>
                  <a:schemeClr val="bg1"/>
                </a:solidFill>
                <a:hlinkClick r:id="rId4" action="ppaction://hlinksldjump"/>
              </a:rPr>
              <a:t>Politics of the 1920s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17414" name="Slide Number Placeholder 4">
            <a:extLst>
              <a:ext uri="{FF2B5EF4-FFF2-40B4-BE49-F238E27FC236}">
                <a16:creationId xmlns:a16="http://schemas.microsoft.com/office/drawing/2014/main" id="{0F270598-F8B4-BE48-8371-F9E7ABCF26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75EE62E-1818-8046-95DE-99AB44846A3D}" type="slidenum">
              <a:rPr lang="en-US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2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14B1B39-331E-33E0-9947-57A6801E239D}"/>
              </a:ext>
            </a:extLst>
          </p:cNvPr>
          <p:cNvSpPr txBox="1"/>
          <p:nvPr/>
        </p:nvSpPr>
        <p:spPr>
          <a:xfrm>
            <a:off x="5638800" y="-2977"/>
            <a:ext cx="35052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0" i="0" u="none" strike="noStrike" dirty="0">
                <a:solidFill>
                  <a:schemeClr val="bg1"/>
                </a:solidFill>
                <a:effectLst/>
                <a:latin typeface="+mn-lt"/>
              </a:rPr>
              <a:t> Louisiana State Capitol building, Baton Rouge</a:t>
            </a:r>
            <a:endParaRPr lang="en-US" sz="1400" dirty="0">
              <a:solidFill>
                <a:schemeClr val="bg1"/>
              </a:solidFill>
              <a:latin typeface="+mn-lt"/>
            </a:endParaRP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298D29-5333-4B4D-80AA-F6FE23CB03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Section 1: Politics in the 1920s</a:t>
            </a:r>
          </a:p>
        </p:txBody>
      </p:sp>
      <p:sp>
        <p:nvSpPr>
          <p:cNvPr id="19459" name="Content Placeholder 2">
            <a:extLst>
              <a:ext uri="{FF2B5EF4-FFF2-40B4-BE49-F238E27FC236}">
                <a16:creationId xmlns:a16="http://schemas.microsoft.com/office/drawing/2014/main" id="{DF7B5F13-A91F-1446-A931-0259A958AC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Essential Question</a:t>
            </a:r>
          </a:p>
          <a:p>
            <a:pPr lvl="1" eaLnBrk="1" hangingPunct="1"/>
            <a:r>
              <a:rPr lang="en-US" altLang="en-US" dirty="0">
                <a:ea typeface="ＭＳ Ｐゴシック" panose="020B0600070205080204" pitchFamily="34" charset="-128"/>
              </a:rPr>
              <a:t>What were some of the contrasting views on prohibition in North and South Louisiana?</a:t>
            </a:r>
          </a:p>
        </p:txBody>
      </p:sp>
      <p:sp>
        <p:nvSpPr>
          <p:cNvPr id="19460" name="Slide Number Placeholder 4">
            <a:extLst>
              <a:ext uri="{FF2B5EF4-FFF2-40B4-BE49-F238E27FC236}">
                <a16:creationId xmlns:a16="http://schemas.microsoft.com/office/drawing/2014/main" id="{D49403D1-798E-E34D-A912-06FD606ECD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AAB7C4A-4AF1-9949-9EF2-F5BBA6783539}" type="slidenum">
              <a:rPr lang="en-US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3</a:t>
            </a:fld>
            <a:endParaRPr lang="en-US" altLang="en-US" sz="1200">
              <a:solidFill>
                <a:srgbClr val="898989"/>
              </a:solidFill>
            </a:endParaRPr>
          </a:p>
        </p:txBody>
      </p:sp>
    </p:spTree>
  </p:cSld>
  <p:clrMapOvr>
    <a:masterClrMapping/>
  </p:clrMapOvr>
  <p:transition spd="med">
    <p:wipe dir="r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E412F7-5700-0240-A393-C5A955DFA3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altLang="en-US" dirty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Section 1: Politics in the 1920s</a:t>
            </a:r>
          </a:p>
        </p:txBody>
      </p:sp>
      <p:sp>
        <p:nvSpPr>
          <p:cNvPr id="21506" name="Content Placeholder 2">
            <a:extLst>
              <a:ext uri="{FF2B5EF4-FFF2-40B4-BE49-F238E27FC236}">
                <a16:creationId xmlns:a16="http://schemas.microsoft.com/office/drawing/2014/main" id="{C743E0A3-E18C-DC4F-9E41-0B3AC1078F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What terms do I need to know? </a:t>
            </a:r>
          </a:p>
          <a:p>
            <a:pPr lvl="1" eaLnBrk="1" hangingPunct="1"/>
            <a:r>
              <a:rPr lang="en-US" altLang="en-US" dirty="0">
                <a:ea typeface="ＭＳ Ｐゴシック" panose="020B0600070205080204" pitchFamily="34" charset="-128"/>
              </a:rPr>
              <a:t>prohibition</a:t>
            </a:r>
          </a:p>
          <a:p>
            <a:pPr lvl="1" eaLnBrk="1" hangingPunct="1"/>
            <a:r>
              <a:rPr lang="en-US" altLang="en-US" dirty="0">
                <a:ea typeface="ＭＳ Ｐゴシック" panose="020B0600070205080204" pitchFamily="34" charset="-128"/>
              </a:rPr>
              <a:t>Public Service Commission</a:t>
            </a:r>
          </a:p>
          <a:p>
            <a:pPr lvl="1" eaLnBrk="1" hangingPunct="1"/>
            <a:r>
              <a:rPr lang="en-US" altLang="en-US" dirty="0">
                <a:ea typeface="ＭＳ Ｐゴシック" panose="020B0600070205080204" pitchFamily="34" charset="-128"/>
              </a:rPr>
              <a:t>Flood of 1927</a:t>
            </a:r>
          </a:p>
          <a:p>
            <a:pPr lvl="1" eaLnBrk="1" hangingPunct="1"/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21507" name="Slide Number Placeholder 4">
            <a:extLst>
              <a:ext uri="{FF2B5EF4-FFF2-40B4-BE49-F238E27FC236}">
                <a16:creationId xmlns:a16="http://schemas.microsoft.com/office/drawing/2014/main" id="{9F9D9DEA-F442-B647-8A75-8E5EEE1C6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4CBEBF0-A328-CF40-9E91-107E9AD13BA3}" type="slidenum">
              <a:rPr lang="en-US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4</a:t>
            </a:fld>
            <a:endParaRPr lang="en-US" altLang="en-US" sz="1200">
              <a:solidFill>
                <a:srgbClr val="898989"/>
              </a:solidFill>
            </a:endParaRPr>
          </a:p>
        </p:txBody>
      </p:sp>
    </p:spTree>
  </p:cSld>
  <p:clrMapOvr>
    <a:masterClrMapping/>
  </p:clrMapOvr>
  <p:transition spd="med">
    <p:wipe dir="r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20DF23E-CB57-414A-9298-23BC3B20F3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altLang="en-US" dirty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Politics in the 1920s</a:t>
            </a:r>
          </a:p>
        </p:txBody>
      </p:sp>
      <p:sp>
        <p:nvSpPr>
          <p:cNvPr id="27650" name="Content Placeholder 5">
            <a:extLst>
              <a:ext uri="{FF2B5EF4-FFF2-40B4-BE49-F238E27FC236}">
                <a16:creationId xmlns:a16="http://schemas.microsoft.com/office/drawing/2014/main" id="{BBD692C1-A899-FB41-AFA5-30CF982916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17638"/>
            <a:ext cx="8382000" cy="4708525"/>
          </a:xfrm>
        </p:spPr>
        <p:txBody>
          <a:bodyPr/>
          <a:lstStyle/>
          <a:p>
            <a:r>
              <a:rPr lang="en-US" sz="3100" dirty="0"/>
              <a:t>The adoption of the Eighteenth Amendment to the United States Constitution made the manufacture and sale of alcoholic drinks illegal as of January 1, 1920.</a:t>
            </a:r>
          </a:p>
          <a:p>
            <a:r>
              <a:rPr lang="en-US" sz="3100" dirty="0"/>
              <a:t>Many people in North Louisiana supported </a:t>
            </a:r>
            <a:r>
              <a:rPr lang="en-US" sz="3100" b="1" dirty="0"/>
              <a:t>prohibition</a:t>
            </a:r>
            <a:r>
              <a:rPr lang="en-US" sz="3100" dirty="0"/>
              <a:t> (forbidding production and sale of alcoholic beverages).</a:t>
            </a:r>
          </a:p>
          <a:p>
            <a:r>
              <a:rPr lang="en-US" sz="3100" dirty="0"/>
              <a:t>However, Roman Catholics, who were dominant in South Louisiana, did not support the ban and aided in the smuggling of illegal alcohol. </a:t>
            </a:r>
          </a:p>
        </p:txBody>
      </p:sp>
      <p:sp>
        <p:nvSpPr>
          <p:cNvPr id="27651" name="Slide Number Placeholder 6">
            <a:extLst>
              <a:ext uri="{FF2B5EF4-FFF2-40B4-BE49-F238E27FC236}">
                <a16:creationId xmlns:a16="http://schemas.microsoft.com/office/drawing/2014/main" id="{62210906-997F-5946-A50C-7ED98C942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E49A332-3A45-5E45-85F3-CC0FBB9C6F10}" type="slidenum">
              <a:rPr lang="en-US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5</a:t>
            </a:fld>
            <a:endParaRPr lang="en-US" alt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236165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6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6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6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20DF23E-CB57-414A-9298-23BC3B20F3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altLang="en-US" dirty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Reforming Governors</a:t>
            </a:r>
          </a:p>
        </p:txBody>
      </p:sp>
      <p:sp>
        <p:nvSpPr>
          <p:cNvPr id="27650" name="Content Placeholder 5">
            <a:extLst>
              <a:ext uri="{FF2B5EF4-FFF2-40B4-BE49-F238E27FC236}">
                <a16:creationId xmlns:a16="http://schemas.microsoft.com/office/drawing/2014/main" id="{BBD692C1-A899-FB41-AFA5-30CF982916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17638"/>
            <a:ext cx="8382000" cy="4708525"/>
          </a:xfrm>
        </p:spPr>
        <p:txBody>
          <a:bodyPr/>
          <a:lstStyle/>
          <a:p>
            <a:r>
              <a:rPr lang="en-US" dirty="0"/>
              <a:t>John Parker, wealthy Louisiana businessman and planter, became a member of the National Progressive Party, organized by former president Theodore Roosevelt.</a:t>
            </a:r>
          </a:p>
          <a:p>
            <a:r>
              <a:rPr lang="en-US" dirty="0"/>
              <a:t>In 1916, Parker ran for governor of Louisiana on the Progressive Party ticket, but he lost to the Democratic candidate, J. Y. Sanders.</a:t>
            </a:r>
          </a:p>
          <a:p>
            <a:r>
              <a:rPr lang="en-US" dirty="0"/>
              <a:t>Afterward, Parker returned to the Democratic Party and became governor in 1920. </a:t>
            </a:r>
          </a:p>
        </p:txBody>
      </p:sp>
      <p:sp>
        <p:nvSpPr>
          <p:cNvPr id="27651" name="Slide Number Placeholder 6">
            <a:extLst>
              <a:ext uri="{FF2B5EF4-FFF2-40B4-BE49-F238E27FC236}">
                <a16:creationId xmlns:a16="http://schemas.microsoft.com/office/drawing/2014/main" id="{62210906-997F-5946-A50C-7ED98C942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E49A332-3A45-5E45-85F3-CC0FBB9C6F10}" type="slidenum">
              <a:rPr lang="en-US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6</a:t>
            </a:fld>
            <a:endParaRPr lang="en-US" altLang="en-US" sz="1200" dirty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1109894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6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6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6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20DF23E-CB57-414A-9298-23BC3B20F3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altLang="en-US" dirty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Reforming Governors Pt. 2</a:t>
            </a:r>
          </a:p>
        </p:txBody>
      </p:sp>
      <p:sp>
        <p:nvSpPr>
          <p:cNvPr id="27650" name="Content Placeholder 5">
            <a:extLst>
              <a:ext uri="{FF2B5EF4-FFF2-40B4-BE49-F238E27FC236}">
                <a16:creationId xmlns:a16="http://schemas.microsoft.com/office/drawing/2014/main" id="{BBD692C1-A899-FB41-AFA5-30CF982916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17638"/>
            <a:ext cx="8382000" cy="4708525"/>
          </a:xfrm>
        </p:spPr>
        <p:txBody>
          <a:bodyPr/>
          <a:lstStyle/>
          <a:p>
            <a:r>
              <a:rPr lang="en-US" dirty="0"/>
              <a:t>As he entered office, Parker was determined to continue reforming Louisiana in line with his progressive ideas.</a:t>
            </a:r>
          </a:p>
          <a:p>
            <a:r>
              <a:rPr lang="en-US" dirty="0"/>
              <a:t>He continued gravel road program started by Sanders, but he was hampered by the 1913 Constitution’s ban on borrowing money to undertake such projects.</a:t>
            </a:r>
          </a:p>
          <a:p>
            <a:r>
              <a:rPr lang="en-US" dirty="0"/>
              <a:t>Many concerns with the 1913 Constitution led to the creation of a new constitution adopted in 1921. </a:t>
            </a:r>
          </a:p>
        </p:txBody>
      </p:sp>
      <p:sp>
        <p:nvSpPr>
          <p:cNvPr id="27651" name="Slide Number Placeholder 6">
            <a:extLst>
              <a:ext uri="{FF2B5EF4-FFF2-40B4-BE49-F238E27FC236}">
                <a16:creationId xmlns:a16="http://schemas.microsoft.com/office/drawing/2014/main" id="{62210906-997F-5946-A50C-7ED98C942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E49A332-3A45-5E45-85F3-CC0FBB9C6F10}" type="slidenum">
              <a:rPr lang="en-US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7</a:t>
            </a:fld>
            <a:endParaRPr lang="en-US" altLang="en-US" sz="1200" dirty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2745446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6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6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6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20DF23E-CB57-414A-9298-23BC3B20F3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altLang="en-US" dirty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Reforming Governors Pt. 3</a:t>
            </a:r>
          </a:p>
        </p:txBody>
      </p:sp>
      <p:sp>
        <p:nvSpPr>
          <p:cNvPr id="27650" name="Content Placeholder 5">
            <a:extLst>
              <a:ext uri="{FF2B5EF4-FFF2-40B4-BE49-F238E27FC236}">
                <a16:creationId xmlns:a16="http://schemas.microsoft.com/office/drawing/2014/main" id="{BBD692C1-A899-FB41-AFA5-30CF982916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17638"/>
            <a:ext cx="8382000" cy="4708525"/>
          </a:xfrm>
        </p:spPr>
        <p:txBody>
          <a:bodyPr/>
          <a:lstStyle/>
          <a:p>
            <a:r>
              <a:rPr lang="en-US" dirty="0"/>
              <a:t>Louisiana’s timber and oil generated large profits, but most of the money was going to out-of-state businesses and corporations.</a:t>
            </a:r>
          </a:p>
          <a:p>
            <a:r>
              <a:rPr lang="en-US" dirty="0"/>
              <a:t>Parker made a severance tax, which required companies to pay a percent of the value of the resources removed from the land.</a:t>
            </a:r>
          </a:p>
          <a:p>
            <a:r>
              <a:rPr lang="en-US" dirty="0"/>
              <a:t>Some praised Parker for the move, but others criticized him for letting oil and timber companies play a role in making legislation. </a:t>
            </a:r>
          </a:p>
        </p:txBody>
      </p:sp>
      <p:sp>
        <p:nvSpPr>
          <p:cNvPr id="27651" name="Slide Number Placeholder 6">
            <a:extLst>
              <a:ext uri="{FF2B5EF4-FFF2-40B4-BE49-F238E27FC236}">
                <a16:creationId xmlns:a16="http://schemas.microsoft.com/office/drawing/2014/main" id="{62210906-997F-5946-A50C-7ED98C942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E49A332-3A45-5E45-85F3-CC0FBB9C6F10}" type="slidenum">
              <a:rPr lang="en-US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8</a:t>
            </a:fld>
            <a:endParaRPr lang="en-US" altLang="en-US" sz="1200" dirty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4058001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6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6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6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20DF23E-CB57-414A-9298-23BC3B20F3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altLang="en-US" dirty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Huey Long and the </a:t>
            </a:r>
            <a:br>
              <a:rPr lang="en-US" altLang="en-US" dirty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</a:br>
            <a:r>
              <a:rPr lang="en-US" altLang="en-US" dirty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Railroad Commission</a:t>
            </a:r>
          </a:p>
        </p:txBody>
      </p:sp>
      <p:sp>
        <p:nvSpPr>
          <p:cNvPr id="27650" name="Content Placeholder 5">
            <a:extLst>
              <a:ext uri="{FF2B5EF4-FFF2-40B4-BE49-F238E27FC236}">
                <a16:creationId xmlns:a16="http://schemas.microsoft.com/office/drawing/2014/main" id="{BBD692C1-A899-FB41-AFA5-30CF982916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17638"/>
            <a:ext cx="8382000" cy="4708525"/>
          </a:xfrm>
        </p:spPr>
        <p:txBody>
          <a:bodyPr/>
          <a:lstStyle/>
          <a:p>
            <a:r>
              <a:rPr lang="en-US" sz="3000" dirty="0"/>
              <a:t>Huey Long, years before he held any office, wrote to the state’s politicians and gave legislators pamphlets to spread his ideas.</a:t>
            </a:r>
          </a:p>
          <a:p>
            <a:r>
              <a:rPr lang="en-US" sz="3000" dirty="0"/>
              <a:t>Long’s successful law practice gave him a good record to use for his election to the state’s Railroad Commission in 1918, which he won at age 25.</a:t>
            </a:r>
          </a:p>
          <a:p>
            <a:r>
              <a:rPr lang="en-US" sz="3000" dirty="0"/>
              <a:t>The Railroad Commission, which regulated operations and safety of public services and utilities, changed its name in 1921 to the </a:t>
            </a:r>
            <a:r>
              <a:rPr lang="en-US" sz="3000" b="1" dirty="0"/>
              <a:t>Public Service Commission</a:t>
            </a:r>
            <a:r>
              <a:rPr lang="en-US" sz="3000" dirty="0"/>
              <a:t>.</a:t>
            </a:r>
          </a:p>
        </p:txBody>
      </p:sp>
      <p:sp>
        <p:nvSpPr>
          <p:cNvPr id="27651" name="Slide Number Placeholder 6">
            <a:extLst>
              <a:ext uri="{FF2B5EF4-FFF2-40B4-BE49-F238E27FC236}">
                <a16:creationId xmlns:a16="http://schemas.microsoft.com/office/drawing/2014/main" id="{62210906-997F-5946-A50C-7ED98C942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E49A332-3A45-5E45-85F3-CC0FBB9C6F10}" type="slidenum">
              <a:rPr lang="en-US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9</a:t>
            </a:fld>
            <a:endParaRPr lang="en-US" altLang="en-US" sz="1200" dirty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7167629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6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6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6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Custom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0000"/>
      </a:hlink>
      <a:folHlink>
        <a:srgbClr val="FF00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7502</TotalTime>
  <Words>1075</Words>
  <Application>Microsoft Macintosh PowerPoint</Application>
  <PresentationFormat>On-screen Show (4:3)</PresentationFormat>
  <Paragraphs>83</Paragraphs>
  <Slides>17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Wingdings</vt:lpstr>
      <vt:lpstr>Office Theme</vt:lpstr>
      <vt:lpstr>PowerPoint Presentation</vt:lpstr>
      <vt:lpstr>PowerPoint Presentation</vt:lpstr>
      <vt:lpstr>Section 1: Politics in the 1920s</vt:lpstr>
      <vt:lpstr>Section 1: Politics in the 1920s</vt:lpstr>
      <vt:lpstr>Politics in the 1920s</vt:lpstr>
      <vt:lpstr>Reforming Governors</vt:lpstr>
      <vt:lpstr>Reforming Governors Pt. 2</vt:lpstr>
      <vt:lpstr>Reforming Governors Pt. 3</vt:lpstr>
      <vt:lpstr>Huey Long and the  Railroad Commission</vt:lpstr>
      <vt:lpstr>Huey Long and the  Railroad Commission Pt. 2</vt:lpstr>
      <vt:lpstr>Huey Long and the  Railroad Commission Pt. 3</vt:lpstr>
      <vt:lpstr>The 1927 Flood</vt:lpstr>
      <vt:lpstr>The 1927 Flood Pt. 2</vt:lpstr>
      <vt:lpstr>The Citizens Flood Relief Committee</vt:lpstr>
      <vt:lpstr>The Citizens Flood Relief Committee Pt. 2</vt:lpstr>
      <vt:lpstr>Political Impact</vt:lpstr>
      <vt:lpstr>PowerPoint Presentation</vt:lpstr>
    </vt:vector>
  </TitlesOfParts>
  <Manager/>
  <Company>Clairmont Press, Inc.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United States and Louisiana: The Industrial Age through the Modern Era (3)</dc:title>
  <dc:subject>©2023 Clairmont Press</dc:subject>
  <dc:creator/>
  <cp:keywords/>
  <dc:description>Study presentation to accompany student textbook. </dc:description>
  <cp:lastModifiedBy>Emmett Mullins</cp:lastModifiedBy>
  <cp:revision>464</cp:revision>
  <dcterms:created xsi:type="dcterms:W3CDTF">2010-06-02T19:20:05Z</dcterms:created>
  <dcterms:modified xsi:type="dcterms:W3CDTF">2023-11-11T00:58:15Z</dcterms:modified>
  <cp:category/>
</cp:coreProperties>
</file>