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2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4A7B6-2CA3-0749-BE7B-05E8CD0ED7AD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6755B-3345-6343-83CC-771D16E5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264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423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10197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1" name="Picture 10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60043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2" name="Picture 11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4992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7561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20463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 defTabSz="914400"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90168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1" name="Picture 10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8343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 defTabSz="914400">
              <a:defRPr/>
            </a:pPr>
            <a:fld id="{5B75B92E-C504-4F72-91D6-D83D77D1C380}" type="slidenum">
              <a:rPr lang="en-US" sz="1200" smtClean="0">
                <a:solidFill>
                  <a:prstClr val="white"/>
                </a:solidFill>
                <a:latin typeface="Calibri" pitchFamily="34" charset="0"/>
              </a:rPr>
              <a:pPr algn="r" defTabSz="914400">
                <a:defRPr/>
              </a:pPr>
              <a:t>‹#›</a:t>
            </a:fld>
            <a:endParaRPr lang="en-US" sz="1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2" name="Picture 11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29839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54A7D-03F0-4537-95DB-E5D029F5F3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9144000" cy="6858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03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54A7D-03F0-4537-95DB-E5D029F5F3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9144000" cy="6858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00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19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914400"/>
            <a:r>
              <a:rPr lang="en-US" sz="32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Chapter 12: Mississippi in the Global Village</a:t>
            </a:r>
          </a:p>
          <a:p>
            <a:pPr defTabSz="914400"/>
            <a:r>
              <a:rPr lang="en-US" sz="32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</a:rPr>
              <a:t>STUDY PRESENTATION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glow rad="139700">
                  <a:srgbClr val="4F81BD">
                    <a:satMod val="175000"/>
                    <a:alpha val="40000"/>
                  </a:srgb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2020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1752600"/>
            <a:ext cx="7921438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A Place Called Mississippi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8159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4114800"/>
            <a:ext cx="6477000" cy="508211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114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Section </a:t>
            </a:r>
            <a:r>
              <a:rPr lang="en-US" sz="2000" b="1" dirty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2: </a:t>
            </a:r>
            <a:r>
              <a:rPr lang="en-US" sz="2000" b="1" dirty="0" smtClean="0"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" action="ppaction://noaction"/>
              </a:rPr>
              <a:t>Urbanization</a:t>
            </a:r>
            <a:endParaRPr lang="en-US" sz="2000" b="1" dirty="0">
              <a:solidFill>
                <a:srgbClr val="4F81B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96580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2: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 How has urbanization changed the lives of Mississippians?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27104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2: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terms do I need to know?</a:t>
            </a:r>
          </a:p>
          <a:p>
            <a:pPr lvl="1"/>
            <a:r>
              <a:rPr lang="en-US" dirty="0" smtClean="0"/>
              <a:t>municipality</a:t>
            </a:r>
          </a:p>
          <a:p>
            <a:pPr lvl="1"/>
            <a:r>
              <a:rPr lang="en-US" dirty="0" smtClean="0"/>
              <a:t>city</a:t>
            </a:r>
          </a:p>
          <a:p>
            <a:pPr lvl="1"/>
            <a:r>
              <a:rPr lang="en-US" dirty="0" smtClean="0"/>
              <a:t>town</a:t>
            </a:r>
          </a:p>
          <a:p>
            <a:pPr lvl="1"/>
            <a:r>
              <a:rPr lang="en-US" dirty="0" smtClean="0"/>
              <a:t>village</a:t>
            </a:r>
          </a:p>
          <a:p>
            <a:pPr lvl="1"/>
            <a:r>
              <a:rPr lang="en-US" dirty="0" smtClean="0"/>
              <a:t>census designated place</a:t>
            </a:r>
          </a:p>
          <a:p>
            <a:pPr lvl="1"/>
            <a:r>
              <a:rPr lang="en-US" dirty="0" smtClean="0"/>
              <a:t>suburbs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4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02620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</a:t>
            </a:r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World War II ended the Great Depression and caused an economic boom for the state and the nation.</a:t>
            </a:r>
          </a:p>
          <a:p>
            <a:r>
              <a:rPr lang="en-US" dirty="0" smtClean="0"/>
              <a:t>The large number of newly available jobs in industry attracted thousands to the cities and towns. </a:t>
            </a:r>
          </a:p>
          <a:p>
            <a:r>
              <a:rPr lang="en-US" dirty="0" smtClean="0"/>
              <a:t>Urbanization altered the state’s social customs.</a:t>
            </a:r>
          </a:p>
          <a:p>
            <a:r>
              <a:rPr lang="en-US" dirty="0" smtClean="0"/>
              <a:t>Black servicemen who returned from war were not willing to accept life as second-class citizens.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5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20102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Municipalities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municipality is a political subdivision within the state. </a:t>
            </a:r>
          </a:p>
          <a:p>
            <a:r>
              <a:rPr lang="en-US" dirty="0" smtClean="0"/>
              <a:t>Municipalities are called cities if they have more than 2,000 residents. </a:t>
            </a:r>
          </a:p>
          <a:p>
            <a:r>
              <a:rPr lang="en-US" dirty="0" smtClean="0"/>
              <a:t>Those with between 300 and 2,000 citizens are called towns.</a:t>
            </a:r>
          </a:p>
          <a:p>
            <a:r>
              <a:rPr lang="en-US" dirty="0" smtClean="0"/>
              <a:t>A village is a municipality with 100-300 inhabitants.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6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46077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Growth of Towns and Cities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1698, the first capital of Mississippi, Natchez, began with only 1,511 residents. </a:t>
            </a:r>
          </a:p>
          <a:p>
            <a:r>
              <a:rPr lang="en-US" dirty="0" smtClean="0"/>
              <a:t>By 1870, the state’s population had increased to 872,922 people. </a:t>
            </a:r>
          </a:p>
          <a:p>
            <a:r>
              <a:rPr lang="en-US" dirty="0" smtClean="0"/>
              <a:t>Vicksburg was the most populated city from 1870 to 1910. </a:t>
            </a:r>
          </a:p>
          <a:p>
            <a:r>
              <a:rPr lang="en-US" dirty="0" smtClean="0"/>
              <a:t>In 1910, Meridian became the most heavily populated. </a:t>
            </a:r>
          </a:p>
          <a:p>
            <a:r>
              <a:rPr lang="en-US" dirty="0" smtClean="0"/>
              <a:t>Since 1930, Jackson has been the largest city.</a:t>
            </a:r>
          </a:p>
          <a:p>
            <a:r>
              <a:rPr lang="en-US" dirty="0" smtClean="0"/>
              <a:t>In 1970, many people began moving to the suburbs.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>
                <a:solidFill>
                  <a:prstClr val="white"/>
                </a:solidFill>
                <a:latin typeface="Calibri"/>
              </a:rPr>
              <a:pPr algn="r"/>
              <a:t>7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886436"/>
      </p:ext>
    </p:extLst>
  </p:cSld>
  <p:clrMapOvr>
    <a:masterClrMapping/>
  </p:clrMapOvr>
  <p:transition xmlns:p14="http://schemas.microsoft.com/office/powerpoint/2010/main" spd="med">
    <p:wipe dir="r"/>
  </p:transition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Macintosh PowerPoint</Application>
  <PresentationFormat>On-screen Show (4:3)</PresentationFormat>
  <Paragraphs>38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Office Theme</vt:lpstr>
      <vt:lpstr>PowerPoint Presentation</vt:lpstr>
      <vt:lpstr>PowerPoint Presentation</vt:lpstr>
      <vt:lpstr>Section 2: Urbanization</vt:lpstr>
      <vt:lpstr>Section 2: Urbanization</vt:lpstr>
      <vt:lpstr>Section 2: Urbanization</vt:lpstr>
      <vt:lpstr>Municipalities</vt:lpstr>
      <vt:lpstr>Growth of Towns and Cities</vt:lpstr>
    </vt:vector>
  </TitlesOfParts>
  <Company>clairmont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 lankford</dc:creator>
  <cp:lastModifiedBy>marion  lankford</cp:lastModifiedBy>
  <cp:revision>1</cp:revision>
  <dcterms:created xsi:type="dcterms:W3CDTF">2019-10-03T15:10:23Z</dcterms:created>
  <dcterms:modified xsi:type="dcterms:W3CDTF">2019-10-03T15:11:19Z</dcterms:modified>
</cp:coreProperties>
</file>