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2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784C-012C-0946-94E7-E1BA6B11CE91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BBE18-C2E3-484B-96C3-20B027D3F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28239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12386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1" name="Picture 10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68712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2" name="Picture 11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957817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1610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54A7D-03F0-4537-95DB-E5D029F5F3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53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hyperlink" Target="http://goo.gl/maps/awj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19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914400"/>
            <a:r>
              <a:rPr lang="en-US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Chapter 3: The European Period, 1540-1798</a:t>
            </a:r>
          </a:p>
          <a:p>
            <a:pPr defTabSz="914400"/>
            <a:r>
              <a:rPr lang="en-US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STUDY PRESENTATION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glow rad="139700">
                  <a:srgbClr val="4F81BD">
                    <a:satMod val="175000"/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2020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1752600"/>
            <a:ext cx="7921438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A Place Called Mississippi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9852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114800"/>
            <a:ext cx="7696201" cy="470695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114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Section 1: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Spanish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Exploration</a:t>
            </a:r>
            <a:endParaRPr lang="en-US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65842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dirty="0" smtClean="0"/>
              <a:t>Spanish Exploration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Essential Question: How did Spain play a part in the settlement of Mississippi?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/>
              </a:rPr>
              <a:pPr algn="r"/>
              <a:t>3</a:t>
            </a:fld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28965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1: Spanish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cartography</a:t>
            </a:r>
          </a:p>
          <a:p>
            <a:pPr lvl="1"/>
            <a:r>
              <a:rPr lang="en-US" dirty="0" smtClean="0"/>
              <a:t>expedition</a:t>
            </a:r>
          </a:p>
          <a:p>
            <a:pPr lvl="1"/>
            <a:r>
              <a:rPr lang="en-US" dirty="0" smtClean="0"/>
              <a:t>colony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/>
              </a:rPr>
              <a:pPr algn="r"/>
              <a:t>4</a:t>
            </a:fld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91469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Emmett\Local Settings\Temporary Internet Files\Content.IE5\VJSO3138\MC90018943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295400"/>
            <a:ext cx="3124200" cy="1959476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1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Christopher Columbus studied geography and cartography at a school in Portugal.</a:t>
            </a:r>
          </a:p>
          <a:p>
            <a:r>
              <a:rPr lang="en-US" dirty="0" smtClean="0"/>
              <a:t>The king of Spain sent Christopher Columbus on a voyage in 1492, with three ships, crewmen, and supplies.</a:t>
            </a:r>
          </a:p>
          <a:p>
            <a:r>
              <a:rPr lang="en-US" dirty="0" smtClean="0"/>
              <a:t>The 1492 voyage led to the settlement of the “New World.”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2667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black"/>
                </a:solidFill>
                <a:latin typeface="Calibri"/>
              </a:rPr>
              <a:t>Portugal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C:\Documents and Settings\Emmett\Local Settings\Temporary Internet Files\Content.IE5\VJSO3138\MC90018944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158836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91400" y="4876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black"/>
                </a:solidFill>
                <a:latin typeface="Calibri"/>
              </a:rPr>
              <a:t>Spain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8674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  <a:hlinkClick r:id="rId5"/>
              </a:rPr>
              <a:t>Click for larger map.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38087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Hernando de Soto’s Expedition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Shortly after the discovery of the New World, an expedition led by Hernando de Soto came across Mississippi land.</a:t>
            </a:r>
          </a:p>
          <a:p>
            <a:r>
              <a:rPr lang="en-US" dirty="0" smtClean="0"/>
              <a:t>The expedition began what is called the European period, or colonial period, of American history.</a:t>
            </a:r>
          </a:p>
          <a:p>
            <a:r>
              <a:rPr lang="en-US" dirty="0" smtClean="0"/>
              <a:t>Spain, France, and England fought for control of the New World for two hundred years.</a:t>
            </a:r>
          </a:p>
          <a:p>
            <a:r>
              <a:rPr lang="en-US" dirty="0" smtClean="0"/>
              <a:t>Hernando de Soto dreamed of finding riches and being wealthy; he ventured through several states, including Mississippi, on his quest.</a:t>
            </a:r>
          </a:p>
          <a:p>
            <a:r>
              <a:rPr lang="en-US" dirty="0" smtClean="0"/>
              <a:t>Hernando de Soto died along the great river and was buried there.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/>
              </a:rPr>
              <a:pPr algn="r"/>
              <a:t>6</a:t>
            </a:fld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9048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Beginning of European Rivalries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Europeans realized that trade and commerce with the colonies would be more profitable than looking for treasure in the New World.</a:t>
            </a:r>
          </a:p>
          <a:p>
            <a:r>
              <a:rPr lang="en-US" dirty="0" smtClean="0"/>
              <a:t>France, Spain, and England began to establish colonies in the New World.</a:t>
            </a:r>
          </a:p>
          <a:p>
            <a:r>
              <a:rPr lang="en-US" dirty="0" smtClean="0"/>
              <a:t>Inland settlements, as opposed to along the fringes or along the coastline, caused rivalry among colonies.</a:t>
            </a:r>
          </a:p>
          <a:p>
            <a:r>
              <a:rPr lang="en-US" dirty="0" smtClean="0"/>
              <a:t>Rivalries eventually led to the removal of the European powers and the creation of the United States.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/>
              </a:rPr>
              <a:pPr algn="r"/>
              <a:t>7</a:t>
            </a:fld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70786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Macintosh PowerPoint</Application>
  <PresentationFormat>On-screen Show (4:3)</PresentationFormat>
  <Paragraphs>37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Section 1: Spanish Exploration</vt:lpstr>
      <vt:lpstr>Section 1: Spanish Exploration</vt:lpstr>
      <vt:lpstr>Introduction</vt:lpstr>
      <vt:lpstr>Hernando de Soto’s Expedition</vt:lpstr>
      <vt:lpstr>The Beginning of European Rivalries</vt:lpstr>
    </vt:vector>
  </TitlesOfParts>
  <Company>clairmont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 lankford</dc:creator>
  <cp:lastModifiedBy>marion  lankford</cp:lastModifiedBy>
  <cp:revision>1</cp:revision>
  <dcterms:created xsi:type="dcterms:W3CDTF">2019-09-27T18:21:02Z</dcterms:created>
  <dcterms:modified xsi:type="dcterms:W3CDTF">2019-09-27T18:21:42Z</dcterms:modified>
</cp:coreProperties>
</file>