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5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A0E45-D0C6-6742-83D6-513CC0273832}" type="datetimeFigureOut">
              <a:rPr lang="en-US" smtClean="0"/>
              <a:t>10/3/19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85D0C-EB4C-D343-A8B3-86079A27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312879411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809877367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94437482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52335504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6127737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9197953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912555781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88283724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98974658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69247989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254A7D-03F0-4537-95DB-E5D029F5F34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defTabSz="914400"/>
            <a:fld id="{F9FA8F0B-D33C-4076-B785-5A39BEA698E5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4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xmlns:p14="http://schemas.microsoft.com/office/powerpoint/2010/main"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254A7D-03F0-4537-95DB-E5D029F5F34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defTabSz="914400"/>
            <a:fld id="{F9FA8F0B-D33C-4076-B785-5A39BEA698E5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8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ransition xmlns:p14="http://schemas.microsoft.com/office/powerpoint/2010/main"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slide" Target="slide4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Seal of Oklahom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296">
            <a:off x="7006990" y="151541"/>
            <a:ext cx="1984265" cy="19976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defTabSz="914400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rPr>
              <a:t>Chapter 3:</a:t>
            </a:r>
          </a:p>
          <a:p>
            <a:pPr algn="r" defTabSz="914400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rPr>
              <a:t>European Quest for New Land</a:t>
            </a:r>
          </a:p>
          <a:p>
            <a:pPr algn="r" defTabSz="914400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2020 Clairmont Press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762000"/>
            <a:ext cx="7239000" cy="34163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/>
            <a:r>
              <a:rPr lang="en-US" sz="7200" b="1" dirty="0">
                <a:ln w="12700">
                  <a:solidFill>
                    <a:prstClr val="white"/>
                  </a:solidFill>
                </a:ln>
                <a:solidFill>
                  <a:srgbClr val="A2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OKLAHOMA:</a:t>
            </a:r>
          </a:p>
          <a:p>
            <a:pPr algn="ctr" defTabSz="914400"/>
            <a:r>
              <a:rPr lang="en-US" sz="7200" b="1" dirty="0">
                <a:ln w="12700">
                  <a:solidFill>
                    <a:prstClr val="white"/>
                  </a:solidFill>
                </a:ln>
                <a:solidFill>
                  <a:srgbClr val="A2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 Our          Home</a:t>
            </a:r>
          </a:p>
        </p:txBody>
      </p:sp>
    </p:spTree>
    <p:extLst>
      <p:ext uri="{BB962C8B-B14F-4D97-AF65-F5344CB8AC3E}">
        <p14:creationId xmlns:p14="http://schemas.microsoft.com/office/powerpoint/2010/main" val="314038619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9278">
            <a:off x="3101966" y="200335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Mt_scott_lawton_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6012">
            <a:off x="848954" y="664595"/>
            <a:ext cx="2413067" cy="1584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8" name="Picture 2" descr="http://upload.wikimedia.org/wikipedia/commons/thumb/1/11/2008_OK_Proof.png/239px-2008_OK_Proo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1491">
            <a:off x="7066077" y="664110"/>
            <a:ext cx="1676400" cy="16834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80" name="Picture 4" descr="http://upload.wikimedia.org/wikipedia/commons/8/8e/Oklahoma_Shei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95839">
            <a:off x="413739" y="2878327"/>
            <a:ext cx="2628900" cy="28765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3191933" y="4114800"/>
            <a:ext cx="5113867" cy="40011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4114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Section </a:t>
            </a:r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2:</a:t>
            </a:r>
            <a:r>
              <a:rPr lang="en-US" sz="2000" b="1" dirty="0"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hlinkClick r:id="" action="ppaction://noaction"/>
              </a:rPr>
              <a:t>European-Indian Contact</a:t>
            </a:r>
            <a:endParaRPr lang="en-US" sz="2000" b="1" dirty="0">
              <a:solidFill>
                <a:srgbClr val="4F81B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4582" name="Picture 6" descr="C:\Documents and Settings\Emmett\Local Settings\Temporary Internet Files\Content.IE5\NHHB81Q8\MP900385624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20166">
            <a:off x="4411406" y="-236955"/>
            <a:ext cx="152400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06345656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European-Indian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Essential Question:</a:t>
            </a:r>
            <a:endParaRPr lang="en-US" dirty="0"/>
          </a:p>
          <a:p>
            <a:pPr lvl="1"/>
            <a:r>
              <a:rPr lang="en-US" dirty="0"/>
              <a:t>What were the effects on Indians of contact with Europeans?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2075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2: European-Indian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economy</a:t>
            </a:r>
          </a:p>
          <a:p>
            <a:pPr lvl="1"/>
            <a:r>
              <a:rPr lang="en-US" dirty="0"/>
              <a:t>calumet</a:t>
            </a:r>
          </a:p>
          <a:p>
            <a:pPr lvl="1"/>
            <a:r>
              <a:rPr lang="en-US" dirty="0"/>
              <a:t>immunity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47083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/>
          </a:bodyPr>
          <a:lstStyle/>
          <a:p>
            <a:r>
              <a:rPr lang="en-US" dirty="0"/>
              <a:t>Many Native Americans were involved in trade networks.</a:t>
            </a:r>
          </a:p>
          <a:p>
            <a:r>
              <a:rPr lang="en-US" dirty="0"/>
              <a:t>Some tribes very skilled at trading when the Spanish and French arrived. </a:t>
            </a:r>
          </a:p>
          <a:p>
            <a:r>
              <a:rPr lang="en-US" dirty="0"/>
              <a:t>Food, clothes, and shelter were primarily for their own use. </a:t>
            </a:r>
          </a:p>
          <a:p>
            <a:r>
              <a:rPr lang="en-US" dirty="0"/>
              <a:t>Trade among Indians was traditional.</a:t>
            </a:r>
          </a:p>
          <a:p>
            <a:r>
              <a:rPr lang="en-US" dirty="0"/>
              <a:t>Demand for fur and hides, desired by Europeans, changed the Indians’ economy.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13822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Horse Sense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525963"/>
          </a:xfrm>
        </p:spPr>
        <p:txBody>
          <a:bodyPr>
            <a:normAutofit lnSpcReduction="10000"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/>
              <a:t>Horses had an immediate and significant impact on Indian life.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They were called “magic dogs” and “wonder dogs.” 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Their power updated the Indians and allowed more permanent villages.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Their endurance extended the range of Indian life and adventure. 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Other animals adopted by Indians included pigs, chickens, sheep, and goats.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3494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Plants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 lnSpcReduction="10000"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/>
              <a:t>New world food included maize (corn), beans, potatoes, squash, pumpkins, cacao, tomatoes, bell peppers, peanuts, passion fruit, sunflowers, and almost 50 varieties of berries. 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Indians, for thousands of years, grew, chewed, and smoked tobacco; it became a major export to Europe. 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Coffee, wheat, rice, melons, and onions were among the food plants brought to the New World by Europeans.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48691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Disease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525963"/>
          </a:xfrm>
        </p:spPr>
        <p:txBody>
          <a:bodyPr>
            <a:normAutofit/>
          </a:bodyPr>
          <a:lstStyle/>
          <a:p>
            <a:pPr marL="762000" indent="-762000"/>
            <a:r>
              <a:rPr lang="en-US" dirty="0"/>
              <a:t>Europeans brought diseases to Indians for which the Indians were unprepared. </a:t>
            </a:r>
          </a:p>
          <a:p>
            <a:pPr marL="762000" indent="-762000"/>
            <a:r>
              <a:rPr lang="en-US" dirty="0"/>
              <a:t>In Mexico, as many as 9 million out of 10 million may have died from diseases and/or battle. </a:t>
            </a:r>
          </a:p>
          <a:p>
            <a:pPr marL="762000" indent="-762000"/>
            <a:r>
              <a:rPr lang="en-US" dirty="0"/>
              <a:t>Smallpox was deadliest to all Indians. </a:t>
            </a:r>
          </a:p>
          <a:p>
            <a:pPr marL="762000" indent="-762000"/>
            <a:r>
              <a:rPr lang="en-US" dirty="0"/>
              <a:t>Immunity came too late to rebuild Indian </a:t>
            </a:r>
            <a:r>
              <a:rPr lang="en-US"/>
              <a:t>populations before </a:t>
            </a:r>
            <a:r>
              <a:rPr lang="en-US" dirty="0"/>
              <a:t>being conquered.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71016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  <a:hlinkClick r:id="rId4" action="ppaction://hlinksldjump"/>
              </a:rPr>
              <a:t>Return to Main Menu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white"/>
                </a:solidFill>
                <a:latin typeface="Calibri"/>
              </a:rPr>
              <a:t>Image Credits</a:t>
            </a:r>
          </a:p>
          <a:p>
            <a:pPr defTabSz="914400"/>
            <a:endParaRPr lang="en-US" sz="1200" dirty="0">
              <a:solidFill>
                <a:prstClr val="white"/>
              </a:solidFill>
              <a:latin typeface="Calibri"/>
            </a:endParaRPr>
          </a:p>
          <a:p>
            <a:pPr defTabSz="914400"/>
            <a:r>
              <a:rPr lang="en-US" sz="1200" dirty="0">
                <a:solidFill>
                  <a:prstClr val="white"/>
                </a:solidFill>
                <a:latin typeface="Calibri"/>
              </a:rPr>
              <a:t>Slide 1: Daniel Mayer on Wikimedia Commons; Slide 2: Public Domain; Image Credits Slide: Thomas Jones on Wikimedia Commons; all other public domain</a:t>
            </a:r>
          </a:p>
        </p:txBody>
      </p:sp>
    </p:spTree>
    <p:extLst>
      <p:ext uri="{BB962C8B-B14F-4D97-AF65-F5344CB8AC3E}">
        <p14:creationId xmlns:p14="http://schemas.microsoft.com/office/powerpoint/2010/main" val="43466210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369</Words>
  <Application>Microsoft Macintosh PowerPoint</Application>
  <PresentationFormat>On-screen Show (4:3)</PresentationFormat>
  <Paragraphs>49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Office Theme</vt:lpstr>
      <vt:lpstr>PowerPoint Presentation</vt:lpstr>
      <vt:lpstr>PowerPoint Presentation</vt:lpstr>
      <vt:lpstr>Section 2: European-Indian Contact</vt:lpstr>
      <vt:lpstr>Section 2: European-Indian Contact</vt:lpstr>
      <vt:lpstr>Introduction</vt:lpstr>
      <vt:lpstr>Horse Sense</vt:lpstr>
      <vt:lpstr>Plants</vt:lpstr>
      <vt:lpstr>Disease</vt:lpstr>
      <vt:lpstr>PowerPoint Presentation</vt:lpstr>
    </vt:vector>
  </TitlesOfParts>
  <Company>clairmont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marion  lankford</dc:creator>
  <cp:lastModifiedBy>marion  lankford</cp:lastModifiedBy>
  <cp:revision>1</cp:revision>
  <dcterms:created xsi:type="dcterms:W3CDTF">2019-10-03T18:39:35Z</dcterms:created>
  <dcterms:modified xsi:type="dcterms:W3CDTF">2019-10-03T18:41:29Z</dcterms:modified>
</cp:coreProperties>
</file>