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2" r:id="rId3"/>
    <p:sldId id="293" r:id="rId4"/>
    <p:sldId id="294" r:id="rId5"/>
    <p:sldId id="295" r:id="rId6"/>
    <p:sldId id="296" r:id="rId7"/>
    <p:sldId id="291"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451579"/>
            <a:ext cx="9141246" cy="1446550"/>
          </a:xfrm>
          <a:prstGeom prst="rect">
            <a:avLst/>
          </a:prstGeom>
          <a:solidFill>
            <a:srgbClr val="DCE6F2">
              <a:alpha val="32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smtClean="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smtClean="0">
                <a:ln w="3175">
                  <a:solidFill>
                    <a:schemeClr val="tx1"/>
                  </a:solidFill>
                </a:ln>
              </a:rPr>
              <a:t>Week 1 </a:t>
            </a:r>
            <a:r>
              <a:rPr lang="mr-IN" sz="4400" b="1" dirty="0" smtClean="0">
                <a:ln w="3175">
                  <a:solidFill>
                    <a:schemeClr val="tx1"/>
                  </a:solidFill>
                </a:ln>
              </a:rPr>
              <a:t>–</a:t>
            </a:r>
            <a:r>
              <a:rPr lang="en-US" sz="4400" b="1" dirty="0" smtClean="0">
                <a:ln w="3175">
                  <a:solidFill>
                    <a:schemeClr val="tx1"/>
                  </a:solidFill>
                </a:ln>
              </a:rPr>
              <a:t> Map 1</a:t>
            </a:r>
            <a:endParaRPr sz="4400" b="1" dirty="0">
              <a:ln w="3175">
                <a:solidFill>
                  <a:schemeClr val="tx1"/>
                </a:solidFill>
              </a:ln>
            </a:endParaRP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67812" cy="1777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Monday</a:t>
            </a:r>
            <a:endParaRPr dirty="0"/>
          </a:p>
        </p:txBody>
      </p:sp>
      <p:sp>
        <p:nvSpPr>
          <p:cNvPr id="69" name="Shape 69"/>
          <p:cNvSpPr>
            <a:spLocks noGrp="1"/>
          </p:cNvSpPr>
          <p:nvPr>
            <p:ph type="body" idx="1"/>
          </p:nvPr>
        </p:nvSpPr>
        <p:spPr>
          <a:xfrm>
            <a:off x="457200" y="5777992"/>
            <a:ext cx="8229600" cy="660311"/>
          </a:xfrm>
          <a:prstGeom prst="rect">
            <a:avLst/>
          </a:prstGeom>
        </p:spPr>
        <p:txBody>
          <a:bodyPr>
            <a:normAutofit/>
          </a:bodyPr>
          <a:lstStyle/>
          <a:p>
            <a:pPr marL="0" lvl="1" indent="0">
              <a:lnSpc>
                <a:spcPct val="100000"/>
              </a:lnSpc>
              <a:buNone/>
            </a:pPr>
            <a:r>
              <a:rPr lang="en-US" sz="1600" dirty="0" smtClean="0"/>
              <a:t>Where do you live on the map? What clues on the map help you to locate your home? What could be added to make it easier to locate your home on the map? </a:t>
            </a:r>
            <a:endParaRPr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pic>
        <p:nvPicPr>
          <p:cNvPr id="2" name="Picture 1"/>
          <p:cNvPicPr>
            <a:picLocks noChangeAspect="1"/>
          </p:cNvPicPr>
          <p:nvPr/>
        </p:nvPicPr>
        <p:blipFill>
          <a:blip r:embed="rId2"/>
          <a:stretch>
            <a:fillRect/>
          </a:stretch>
        </p:blipFill>
        <p:spPr>
          <a:xfrm>
            <a:off x="0" y="943792"/>
            <a:ext cx="9144000" cy="4744387"/>
          </a:xfrm>
          <a:prstGeom prst="rect">
            <a:avLst/>
          </a:prstGeom>
        </p:spPr>
      </p:pic>
    </p:spTree>
    <p:extLst>
      <p:ext uri="{BB962C8B-B14F-4D97-AF65-F5344CB8AC3E}">
        <p14:creationId xmlns:p14="http://schemas.microsoft.com/office/powerpoint/2010/main" val="1960335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Tuesday</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pic>
        <p:nvPicPr>
          <p:cNvPr id="2" name="Picture 1"/>
          <p:cNvPicPr>
            <a:picLocks noChangeAspect="1"/>
          </p:cNvPicPr>
          <p:nvPr/>
        </p:nvPicPr>
        <p:blipFill>
          <a:blip r:embed="rId2"/>
          <a:stretch>
            <a:fillRect/>
          </a:stretch>
        </p:blipFill>
        <p:spPr>
          <a:xfrm>
            <a:off x="0" y="933518"/>
            <a:ext cx="9144000" cy="4744387"/>
          </a:xfrm>
          <a:prstGeom prst="rect">
            <a:avLst/>
          </a:prstGeom>
        </p:spPr>
      </p:pic>
      <p:sp>
        <p:nvSpPr>
          <p:cNvPr id="6" name="Shape 69"/>
          <p:cNvSpPr txBox="1">
            <a:spLocks/>
          </p:cNvSpPr>
          <p:nvPr/>
        </p:nvSpPr>
        <p:spPr>
          <a:xfrm>
            <a:off x="457200" y="5777992"/>
            <a:ext cx="8229600" cy="6603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lvl="1" indent="0" hangingPunct="1">
              <a:lnSpc>
                <a:spcPct val="100000"/>
              </a:lnSpc>
              <a:buFont typeface="Wingdings"/>
              <a:buNone/>
            </a:pPr>
            <a:r>
              <a:rPr lang="en-US" sz="1600" dirty="0" smtClean="0"/>
              <a:t>What do the colors on the map indicate? What do the colors tell you about where you live? </a:t>
            </a:r>
            <a:endParaRPr lang="en-US" sz="1600" dirty="0"/>
          </a:p>
        </p:txBody>
      </p:sp>
    </p:spTree>
    <p:extLst>
      <p:ext uri="{BB962C8B-B14F-4D97-AF65-F5344CB8AC3E}">
        <p14:creationId xmlns:p14="http://schemas.microsoft.com/office/powerpoint/2010/main" val="10705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Wednesday</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3" name="Text Placeholder 2"/>
          <p:cNvSpPr>
            <a:spLocks noGrp="1"/>
          </p:cNvSpPr>
          <p:nvPr>
            <p:ph type="body" idx="1"/>
          </p:nvPr>
        </p:nvSpPr>
        <p:spPr>
          <a:xfrm>
            <a:off x="457200" y="1620748"/>
            <a:ext cx="8229600" cy="4525963"/>
          </a:xfrm>
        </p:spPr>
        <p:txBody>
          <a:bodyPr/>
          <a:lstStyle/>
          <a:p>
            <a:endParaRPr lang="en-US" dirty="0"/>
          </a:p>
        </p:txBody>
      </p:sp>
      <p:pic>
        <p:nvPicPr>
          <p:cNvPr id="7" name="Picture 6"/>
          <p:cNvPicPr>
            <a:picLocks noChangeAspect="1"/>
          </p:cNvPicPr>
          <p:nvPr/>
        </p:nvPicPr>
        <p:blipFill>
          <a:blip r:embed="rId2"/>
          <a:stretch>
            <a:fillRect/>
          </a:stretch>
        </p:blipFill>
        <p:spPr>
          <a:xfrm>
            <a:off x="0" y="954066"/>
            <a:ext cx="9144000" cy="4744387"/>
          </a:xfrm>
          <a:prstGeom prst="rect">
            <a:avLst/>
          </a:prstGeom>
        </p:spPr>
      </p:pic>
      <p:sp>
        <p:nvSpPr>
          <p:cNvPr id="8" name="Shape 69"/>
          <p:cNvSpPr txBox="1">
            <a:spLocks/>
          </p:cNvSpPr>
          <p:nvPr/>
        </p:nvSpPr>
        <p:spPr>
          <a:xfrm>
            <a:off x="457200" y="5777992"/>
            <a:ext cx="8229600" cy="6603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lvl="1" indent="0" hangingPunct="1">
              <a:lnSpc>
                <a:spcPct val="100000"/>
              </a:lnSpc>
              <a:buFont typeface="Wingdings"/>
              <a:buNone/>
            </a:pPr>
            <a:r>
              <a:rPr lang="en-US" sz="1600" dirty="0" smtClean="0"/>
              <a:t>Give an example of one place you know about in each of the colored areas on the map. </a:t>
            </a:r>
            <a:endParaRPr lang="en-US" sz="1600" dirty="0"/>
          </a:p>
        </p:txBody>
      </p:sp>
    </p:spTree>
    <p:extLst>
      <p:ext uri="{BB962C8B-B14F-4D97-AF65-F5344CB8AC3E}">
        <p14:creationId xmlns:p14="http://schemas.microsoft.com/office/powerpoint/2010/main" val="232328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Thursday</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pic>
        <p:nvPicPr>
          <p:cNvPr id="8" name="Picture 7"/>
          <p:cNvPicPr>
            <a:picLocks noChangeAspect="1"/>
          </p:cNvPicPr>
          <p:nvPr/>
        </p:nvPicPr>
        <p:blipFill>
          <a:blip r:embed="rId2"/>
          <a:stretch>
            <a:fillRect/>
          </a:stretch>
        </p:blipFill>
        <p:spPr>
          <a:xfrm>
            <a:off x="0" y="954066"/>
            <a:ext cx="9144000" cy="4744387"/>
          </a:xfrm>
          <a:prstGeom prst="rect">
            <a:avLst/>
          </a:prstGeom>
        </p:spPr>
      </p:pic>
      <p:sp>
        <p:nvSpPr>
          <p:cNvPr id="10" name="Shape 69"/>
          <p:cNvSpPr txBox="1">
            <a:spLocks/>
          </p:cNvSpPr>
          <p:nvPr/>
        </p:nvSpPr>
        <p:spPr>
          <a:xfrm>
            <a:off x="457200" y="5777992"/>
            <a:ext cx="8229600" cy="6603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lvl="1" indent="0" hangingPunct="1">
              <a:lnSpc>
                <a:spcPct val="100000"/>
              </a:lnSpc>
              <a:buFont typeface="Wingdings"/>
              <a:buNone/>
            </a:pPr>
            <a:r>
              <a:rPr lang="en-US" sz="1600" dirty="0" smtClean="0"/>
              <a:t>Choose two of the regions marked by the colored areas. Describe the land in the two regions. </a:t>
            </a:r>
            <a:endParaRPr lang="en-US" sz="1600" dirty="0"/>
          </a:p>
        </p:txBody>
      </p:sp>
    </p:spTree>
    <p:extLst>
      <p:ext uri="{BB962C8B-B14F-4D97-AF65-F5344CB8AC3E}">
        <p14:creationId xmlns:p14="http://schemas.microsoft.com/office/powerpoint/2010/main" val="512052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Friday</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3" name="Text Placeholder 2"/>
          <p:cNvSpPr>
            <a:spLocks noGrp="1"/>
          </p:cNvSpPr>
          <p:nvPr>
            <p:ph type="body" idx="1"/>
          </p:nvPr>
        </p:nvSpPr>
        <p:spPr/>
        <p:txBody>
          <a:bodyPr/>
          <a:lstStyle/>
          <a:p>
            <a:endParaRPr lang="en-US"/>
          </a:p>
        </p:txBody>
      </p:sp>
      <p:pic>
        <p:nvPicPr>
          <p:cNvPr id="7" name="Picture 6"/>
          <p:cNvPicPr>
            <a:picLocks noChangeAspect="1"/>
          </p:cNvPicPr>
          <p:nvPr/>
        </p:nvPicPr>
        <p:blipFill>
          <a:blip r:embed="rId2"/>
          <a:stretch>
            <a:fillRect/>
          </a:stretch>
        </p:blipFill>
        <p:spPr>
          <a:xfrm>
            <a:off x="0" y="954066"/>
            <a:ext cx="9144000" cy="4744387"/>
          </a:xfrm>
          <a:prstGeom prst="rect">
            <a:avLst/>
          </a:prstGeom>
        </p:spPr>
      </p:pic>
      <p:sp>
        <p:nvSpPr>
          <p:cNvPr id="8" name="Shape 69"/>
          <p:cNvSpPr txBox="1">
            <a:spLocks/>
          </p:cNvSpPr>
          <p:nvPr/>
        </p:nvSpPr>
        <p:spPr>
          <a:xfrm>
            <a:off x="457200" y="5777992"/>
            <a:ext cx="8229600" cy="6603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lvl="1" indent="0" hangingPunct="1">
              <a:lnSpc>
                <a:spcPct val="100000"/>
              </a:lnSpc>
              <a:buFont typeface="Wingdings"/>
              <a:buNone/>
            </a:pPr>
            <a:r>
              <a:rPr lang="en-US" sz="1600" dirty="0" smtClean="0"/>
              <a:t>Choose one of the regions colored on the map as a place you would like to visit for a vacation. Explain why you would like to go there. </a:t>
            </a:r>
            <a:endParaRPr lang="en-US" sz="1600" dirty="0"/>
          </a:p>
        </p:txBody>
      </p:sp>
    </p:spTree>
    <p:extLst>
      <p:ext uri="{BB962C8B-B14F-4D97-AF65-F5344CB8AC3E}">
        <p14:creationId xmlns:p14="http://schemas.microsoft.com/office/powerpoint/2010/main" val="708608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0" r="-70000"/>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207" name="Shape 207"/>
          <p:cNvSpPr/>
          <p:nvPr/>
        </p:nvSpPr>
        <p:spPr>
          <a:xfrm>
            <a:off x="311650" y="5542756"/>
            <a:ext cx="7924800" cy="7386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rPr dirty="0"/>
              <a:t>Image Credits</a:t>
            </a:r>
          </a:p>
          <a:p>
            <a:pPr>
              <a:defRPr sz="1200">
                <a:solidFill>
                  <a:srgbClr val="FFFFFF"/>
                </a:solidFill>
              </a:defRPr>
            </a:pPr>
            <a:endParaRPr dirty="0"/>
          </a:p>
          <a:p>
            <a:pPr>
              <a:defRPr sz="1200">
                <a:solidFill>
                  <a:srgbClr val="FFFFFF"/>
                </a:solidFill>
              </a:defRPr>
            </a:pPr>
            <a:r>
              <a:rPr dirty="0"/>
              <a:t>Title Slide: Public Doman, Wikimedia Commons; </a:t>
            </a:r>
            <a:r>
              <a:rPr dirty="0" smtClean="0"/>
              <a:t>End </a:t>
            </a:r>
            <a:r>
              <a:rPr dirty="0"/>
              <a:t>Slide: Reginald Lankford, Clairmont </a:t>
            </a:r>
            <a:r>
              <a:rPr dirty="0" smtClean="0"/>
              <a:t>Pr</a:t>
            </a:r>
            <a:r>
              <a:rPr lang="en-US" dirty="0" smtClean="0"/>
              <a:t>ess</a:t>
            </a:r>
            <a:endParaRPr dirty="0"/>
          </a:p>
        </p:txBody>
      </p:sp>
      <p:sp>
        <p:nvSpPr>
          <p:cNvPr id="208" name="Shape 208"/>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rPr dirty="0"/>
              <a:t>Shown here: </a:t>
            </a:r>
            <a:r>
              <a:rPr lang="en-US" dirty="0" smtClean="0"/>
              <a:t>Manteo</a:t>
            </a:r>
            <a:r>
              <a:rPr dirty="0" smtClean="0"/>
              <a:t>, </a:t>
            </a:r>
            <a:r>
              <a:rPr dirty="0"/>
              <a:t>NC</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08"/>
                                        </p:tgtEl>
                                        <p:attrNameLst>
                                          <p:attrName>style.visibility</p:attrName>
                                        </p:attrNameLst>
                                      </p:cBhvr>
                                      <p:to>
                                        <p:strVal val="visible"/>
                                      </p:to>
                                    </p:set>
                                    <p:animEffect transition="in" filter="dissolve">
                                      <p:cBhvr>
                                        <p:cTn id="1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P spid="208" grpId="2"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176</Words>
  <Application>Microsoft Macintosh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Trebuchet MS</vt:lpstr>
      <vt:lpstr>Wingdings</vt:lpstr>
      <vt:lpstr>Arial</vt: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5</cp:revision>
  <dcterms:modified xsi:type="dcterms:W3CDTF">2017-03-01T03:01:36Z</dcterms:modified>
</cp:coreProperties>
</file>