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2" r:id="rId3"/>
    <p:sldId id="293" r:id="rId4"/>
    <p:sldId id="294" r:id="rId5"/>
    <p:sldId id="295" r:id="rId6"/>
    <p:sldId id="296" r:id="rId7"/>
    <p:sldId id="291"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974" autoAdjust="0"/>
  </p:normalViewPr>
  <p:slideViewPr>
    <p:cSldViewPr snapToGrid="0" snapToObjects="1">
      <p:cViewPr varScale="1">
        <p:scale>
          <a:sx n="55" d="100"/>
          <a:sy n="55" d="100"/>
        </p:scale>
        <p:origin x="16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056927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date range is 1485-1510.</a:t>
            </a:r>
            <a:endParaRPr lang="en-US" dirty="0" smtClean="0"/>
          </a:p>
          <a:p>
            <a:endParaRPr lang="en-US" dirty="0"/>
          </a:p>
        </p:txBody>
      </p:sp>
    </p:spTree>
    <p:extLst>
      <p:ext uri="{BB962C8B-B14F-4D97-AF65-F5344CB8AC3E}">
        <p14:creationId xmlns:p14="http://schemas.microsoft.com/office/powerpoint/2010/main" val="319357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Only five years passed between the two events.</a:t>
            </a:r>
          </a:p>
          <a:p>
            <a:endParaRPr lang="en-US" dirty="0"/>
          </a:p>
        </p:txBody>
      </p:sp>
    </p:spTree>
    <p:extLst>
      <p:ext uri="{BB962C8B-B14F-4D97-AF65-F5344CB8AC3E}">
        <p14:creationId xmlns:p14="http://schemas.microsoft.com/office/powerpoint/2010/main" val="254252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Vasco da Gama sailed to and from India in 1498.</a:t>
            </a:r>
          </a:p>
          <a:p>
            <a:r>
              <a:rPr lang="en-US" dirty="0" smtClean="0"/>
              <a:t>Use another reference source such as online encyclopedia.</a:t>
            </a:r>
            <a:r>
              <a:rPr lang="en-US" baseline="0" dirty="0" smtClean="0"/>
              <a:t> </a:t>
            </a:r>
            <a:endParaRPr lang="en-US" dirty="0"/>
          </a:p>
        </p:txBody>
      </p:sp>
    </p:spTree>
    <p:extLst>
      <p:ext uri="{BB962C8B-B14F-4D97-AF65-F5344CB8AC3E}">
        <p14:creationId xmlns:p14="http://schemas.microsoft.com/office/powerpoint/2010/main" val="307642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time line would need to be much longer, adding almost 200 years. This is an opportunity to help students understand the large stretch of time between the landing of Columbus and the development of colonies in North America. </a:t>
            </a:r>
            <a:endParaRPr lang="en-US" dirty="0" smtClean="0"/>
          </a:p>
          <a:p>
            <a:endParaRPr lang="en-US" dirty="0"/>
          </a:p>
        </p:txBody>
      </p:sp>
    </p:spTree>
    <p:extLst>
      <p:ext uri="{BB962C8B-B14F-4D97-AF65-F5344CB8AC3E}">
        <p14:creationId xmlns:p14="http://schemas.microsoft.com/office/powerpoint/2010/main" val="390344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Answers will vary. Students</a:t>
            </a:r>
            <a:r>
              <a:rPr lang="en-US" baseline="0" dirty="0" smtClean="0"/>
              <a:t> may indicate that pictures or maps would be helpful. Also, they may suggest a longer time line with the addition of key events. </a:t>
            </a:r>
            <a:endParaRPr lang="en-US" dirty="0" smtClean="0"/>
          </a:p>
          <a:p>
            <a:endParaRPr lang="en-US" dirty="0"/>
          </a:p>
        </p:txBody>
      </p:sp>
    </p:spTree>
    <p:extLst>
      <p:ext uri="{BB962C8B-B14F-4D97-AF65-F5344CB8AC3E}">
        <p14:creationId xmlns:p14="http://schemas.microsoft.com/office/powerpoint/2010/main" val="309618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451579"/>
            <a:ext cx="9141246" cy="1446550"/>
          </a:xfrm>
          <a:prstGeom prst="rect">
            <a:avLst/>
          </a:prstGeom>
          <a:solidFill>
            <a:srgbClr val="DCE6F2">
              <a:alpha val="32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rPr lang="en-US" sz="4400" b="1" dirty="0" smtClean="0">
                <a:ln w="3175">
                  <a:solidFill>
                    <a:schemeClr val="tx1"/>
                  </a:solidFill>
                </a:ln>
              </a:rPr>
              <a:t>SMART SKILLS</a:t>
            </a:r>
          </a:p>
          <a:p>
            <a:pPr algn="r">
              <a:defRPr sz="3200">
                <a:solidFill>
                  <a:srgbClr val="FFFFFF"/>
                </a:solidFill>
                <a:effectLst>
                  <a:outerShdw blurRad="38100" dist="19050" dir="2700000" rotWithShape="0">
                    <a:srgbClr val="000000">
                      <a:alpha val="40000"/>
                    </a:srgbClr>
                  </a:outerShdw>
                </a:effectLst>
              </a:defRPr>
            </a:pPr>
            <a:r>
              <a:rPr lang="en-US" sz="4400" b="1" dirty="0" smtClean="0">
                <a:ln w="3175">
                  <a:solidFill>
                    <a:schemeClr val="tx1"/>
                  </a:solidFill>
                </a:ln>
              </a:rPr>
              <a:t>Week </a:t>
            </a:r>
            <a:r>
              <a:rPr lang="en-US" sz="4400" b="1" dirty="0" smtClean="0">
                <a:ln w="3175">
                  <a:solidFill>
                    <a:schemeClr val="tx1"/>
                  </a:solidFill>
                </a:ln>
              </a:rPr>
              <a:t>4 </a:t>
            </a:r>
            <a:r>
              <a:rPr lang="mr-IN" sz="4400" b="1" dirty="0" smtClean="0">
                <a:ln w="3175">
                  <a:solidFill>
                    <a:schemeClr val="tx1"/>
                  </a:solidFill>
                </a:ln>
              </a:rPr>
              <a:t>–</a:t>
            </a:r>
            <a:r>
              <a:rPr lang="en-US" sz="4400" b="1" smtClean="0">
                <a:ln w="3175">
                  <a:solidFill>
                    <a:schemeClr val="tx1"/>
                  </a:solidFill>
                </a:ln>
              </a:rPr>
              <a:t> </a:t>
            </a:r>
            <a:r>
              <a:rPr lang="en-US" sz="4400" b="1" smtClean="0">
                <a:ln w="3175">
                  <a:solidFill>
                    <a:schemeClr val="tx1"/>
                  </a:solidFill>
                </a:ln>
              </a:rPr>
              <a:t>Timeline 1</a:t>
            </a:r>
            <a:endParaRPr sz="4400" b="1" dirty="0">
              <a:ln w="3175">
                <a:solidFill>
                  <a:schemeClr val="tx1"/>
                </a:solidFill>
              </a:ln>
            </a:endParaRP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67812" cy="1777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Monday</a:t>
            </a:r>
            <a:endParaRPr dirty="0"/>
          </a:p>
        </p:txBody>
      </p:sp>
      <p:sp>
        <p:nvSpPr>
          <p:cNvPr id="69" name="Shape 69"/>
          <p:cNvSpPr>
            <a:spLocks noGrp="1"/>
          </p:cNvSpPr>
          <p:nvPr>
            <p:ph type="body" idx="1"/>
          </p:nvPr>
        </p:nvSpPr>
        <p:spPr>
          <a:xfrm>
            <a:off x="457200" y="5465852"/>
            <a:ext cx="8229600" cy="660311"/>
          </a:xfrm>
          <a:prstGeom prst="rect">
            <a:avLst/>
          </a:prstGeom>
        </p:spPr>
        <p:txBody>
          <a:bodyPr>
            <a:normAutofit/>
          </a:bodyPr>
          <a:lstStyle/>
          <a:p>
            <a:pPr marL="0" lvl="1" indent="0">
              <a:lnSpc>
                <a:spcPct val="100000"/>
              </a:lnSpc>
              <a:buNone/>
            </a:pPr>
            <a:r>
              <a:rPr lang="en-US" sz="1600" dirty="0" smtClean="0"/>
              <a:t>Study the time line. What years are included? What is the basic purpose of the time line? </a:t>
            </a:r>
            <a:endParaRPr sz="1600"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pic>
        <p:nvPicPr>
          <p:cNvPr id="5" name="Picture 4" descr="Age of Exploration.png"/>
          <p:cNvPicPr>
            <a:picLocks noChangeAspect="1"/>
          </p:cNvPicPr>
          <p:nvPr/>
        </p:nvPicPr>
        <p:blipFill>
          <a:blip r:embed="rId3"/>
          <a:stretch>
            <a:fillRect/>
          </a:stretch>
        </p:blipFill>
        <p:spPr>
          <a:xfrm>
            <a:off x="430213" y="838200"/>
            <a:ext cx="8271193" cy="4402139"/>
          </a:xfrm>
          <a:prstGeom prst="rect">
            <a:avLst/>
          </a:prstGeom>
        </p:spPr>
      </p:pic>
    </p:spTree>
    <p:extLst>
      <p:ext uri="{BB962C8B-B14F-4D97-AF65-F5344CB8AC3E}">
        <p14:creationId xmlns:p14="http://schemas.microsoft.com/office/powerpoint/2010/main" val="1960335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Tuesday</a:t>
            </a:r>
            <a:endParaRPr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5" name="Shape 69"/>
          <p:cNvSpPr txBox="1">
            <a:spLocks/>
          </p:cNvSpPr>
          <p:nvPr/>
        </p:nvSpPr>
        <p:spPr>
          <a:xfrm>
            <a:off x="471806" y="5465852"/>
            <a:ext cx="8229600" cy="66031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0" lvl="1" indent="0" hangingPunct="1">
              <a:lnSpc>
                <a:spcPct val="100000"/>
              </a:lnSpc>
              <a:buNone/>
            </a:pPr>
            <a:r>
              <a:rPr lang="en-US" sz="1600" dirty="0"/>
              <a:t>How many years passed between Columbus discovering the Bahamas and Cabot discovering Newfoundland?</a:t>
            </a:r>
          </a:p>
        </p:txBody>
      </p:sp>
      <p:pic>
        <p:nvPicPr>
          <p:cNvPr id="6" name="Picture 5" descr="Age of Exploration.png"/>
          <p:cNvPicPr>
            <a:picLocks noChangeAspect="1"/>
          </p:cNvPicPr>
          <p:nvPr/>
        </p:nvPicPr>
        <p:blipFill>
          <a:blip r:embed="rId3"/>
          <a:stretch>
            <a:fillRect/>
          </a:stretch>
        </p:blipFill>
        <p:spPr>
          <a:xfrm>
            <a:off x="430213" y="838200"/>
            <a:ext cx="8271193" cy="4402139"/>
          </a:xfrm>
          <a:prstGeom prst="rect">
            <a:avLst/>
          </a:prstGeom>
        </p:spPr>
      </p:pic>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05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Wednesday</a:t>
            </a:r>
            <a:endParaRPr dirty="0"/>
          </a:p>
        </p:txBody>
      </p:sp>
      <p:sp>
        <p:nvSpPr>
          <p:cNvPr id="69" name="Shape 69"/>
          <p:cNvSpPr>
            <a:spLocks noGrp="1"/>
          </p:cNvSpPr>
          <p:nvPr>
            <p:ph type="body" idx="1"/>
          </p:nvPr>
        </p:nvSpPr>
        <p:spPr>
          <a:xfrm>
            <a:off x="457200" y="5319918"/>
            <a:ext cx="8229600" cy="1115605"/>
          </a:xfrm>
          <a:prstGeom prst="rect">
            <a:avLst/>
          </a:prstGeom>
        </p:spPr>
        <p:txBody>
          <a:bodyPr>
            <a:normAutofit/>
          </a:bodyPr>
          <a:lstStyle/>
          <a:p>
            <a:pPr marL="0" lvl="1" indent="0">
              <a:lnSpc>
                <a:spcPct val="100000"/>
              </a:lnSpc>
              <a:buNone/>
            </a:pPr>
            <a:r>
              <a:rPr lang="en-US" sz="1600" dirty="0"/>
              <a:t>Columbus was trying to sail from Europe to India when he discovered the New World. According to the time line, which explorer was the first to reach India? When</a:t>
            </a:r>
            <a:r>
              <a:rPr lang="en-US" sz="1600" dirty="0" smtClean="0"/>
              <a:t>? How could you verify this conclusion? </a:t>
            </a:r>
            <a:endParaRPr lang="en-US" sz="1600"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6" name="Picture 5" descr="Age of Exploration.png"/>
          <p:cNvPicPr>
            <a:picLocks noChangeAspect="1"/>
          </p:cNvPicPr>
          <p:nvPr/>
        </p:nvPicPr>
        <p:blipFill>
          <a:blip r:embed="rId3"/>
          <a:stretch>
            <a:fillRect/>
          </a:stretch>
        </p:blipFill>
        <p:spPr>
          <a:xfrm>
            <a:off x="430213" y="838200"/>
            <a:ext cx="8271193" cy="4402139"/>
          </a:xfrm>
          <a:prstGeom prst="rect">
            <a:avLst/>
          </a:prstGeom>
        </p:spPr>
      </p:pic>
    </p:spTree>
    <p:extLst>
      <p:ext uri="{BB962C8B-B14F-4D97-AF65-F5344CB8AC3E}">
        <p14:creationId xmlns:p14="http://schemas.microsoft.com/office/powerpoint/2010/main" val="232328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Thursday</a:t>
            </a:r>
            <a:endParaRPr dirty="0"/>
          </a:p>
        </p:txBody>
      </p:sp>
      <p:sp>
        <p:nvSpPr>
          <p:cNvPr id="69" name="Shape 69"/>
          <p:cNvSpPr>
            <a:spLocks noGrp="1"/>
          </p:cNvSpPr>
          <p:nvPr>
            <p:ph type="body" idx="1"/>
          </p:nvPr>
        </p:nvSpPr>
        <p:spPr>
          <a:xfrm>
            <a:off x="845574" y="5240339"/>
            <a:ext cx="7570839" cy="1287777"/>
          </a:xfrm>
          <a:prstGeom prst="rect">
            <a:avLst/>
          </a:prstGeom>
        </p:spPr>
        <p:txBody>
          <a:bodyPr>
            <a:normAutofit/>
          </a:bodyPr>
          <a:lstStyle/>
          <a:p>
            <a:pPr marL="0" lvl="1" indent="0">
              <a:lnSpc>
                <a:spcPct val="100000"/>
              </a:lnSpc>
              <a:buNone/>
            </a:pPr>
            <a:r>
              <a:rPr lang="en-US" sz="1600" dirty="0"/>
              <a:t>What would need to be done to add the following entries to the time line? Sketch the new time line. </a:t>
            </a:r>
          </a:p>
          <a:p>
            <a:pPr marL="0" lvl="1" indent="0">
              <a:lnSpc>
                <a:spcPct val="100000"/>
              </a:lnSpc>
              <a:buNone/>
            </a:pPr>
            <a:r>
              <a:rPr lang="en-US" sz="1600" dirty="0" smtClean="0"/>
              <a:t>* Hernando </a:t>
            </a:r>
            <a:r>
              <a:rPr lang="en-US" sz="1600" dirty="0"/>
              <a:t>de Soto </a:t>
            </a:r>
            <a:r>
              <a:rPr lang="en-US" sz="1600" dirty="0" smtClean="0"/>
              <a:t>(1607) </a:t>
            </a:r>
            <a:r>
              <a:rPr lang="en-US" sz="1600" dirty="0"/>
              <a:t>– </a:t>
            </a:r>
            <a:r>
              <a:rPr lang="en-US" sz="1600" dirty="0" smtClean="0"/>
              <a:t>The English establish Jamestown colony in Virginia </a:t>
            </a:r>
            <a:endParaRPr lang="en-US" sz="1600" dirty="0"/>
          </a:p>
          <a:p>
            <a:pPr marL="0" lvl="1" indent="0">
              <a:lnSpc>
                <a:spcPct val="100000"/>
              </a:lnSpc>
              <a:buNone/>
            </a:pPr>
            <a:r>
              <a:rPr lang="en-US" sz="1600" dirty="0" smtClean="0"/>
              <a:t>* Robert </a:t>
            </a:r>
            <a:r>
              <a:rPr lang="en-US" sz="1600" dirty="0" err="1"/>
              <a:t>Cavelier</a:t>
            </a:r>
            <a:r>
              <a:rPr lang="en-US" sz="1600" dirty="0"/>
              <a:t> de La Salle (1682) – claimed Louisiana for France</a:t>
            </a:r>
          </a:p>
          <a:p>
            <a:pPr marL="0" lvl="1" indent="0">
              <a:lnSpc>
                <a:spcPct val="100000"/>
              </a:lnSpc>
              <a:buNone/>
            </a:pPr>
            <a:endParaRPr lang="en-US" sz="1600" dirty="0"/>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pic>
        <p:nvPicPr>
          <p:cNvPr id="6" name="Picture 5" descr="Age of Exploration.png"/>
          <p:cNvPicPr>
            <a:picLocks noChangeAspect="1"/>
          </p:cNvPicPr>
          <p:nvPr/>
        </p:nvPicPr>
        <p:blipFill>
          <a:blip r:embed="rId3"/>
          <a:stretch>
            <a:fillRect/>
          </a:stretch>
        </p:blipFill>
        <p:spPr>
          <a:xfrm>
            <a:off x="430213" y="838200"/>
            <a:ext cx="8271193" cy="4402139"/>
          </a:xfrm>
          <a:prstGeom prst="rect">
            <a:avLst/>
          </a:prstGeom>
        </p:spPr>
      </p:pic>
    </p:spTree>
    <p:extLst>
      <p:ext uri="{BB962C8B-B14F-4D97-AF65-F5344CB8AC3E}">
        <p14:creationId xmlns:p14="http://schemas.microsoft.com/office/powerpoint/2010/main" val="512052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smtClean="0"/>
              <a:t>Friday</a:t>
            </a:r>
            <a:endParaRPr dirty="0"/>
          </a:p>
        </p:txBody>
      </p:sp>
      <p:sp>
        <p:nvSpPr>
          <p:cNvPr id="69" name="Shape 69"/>
          <p:cNvSpPr>
            <a:spLocks noGrp="1"/>
          </p:cNvSpPr>
          <p:nvPr>
            <p:ph type="body" idx="1"/>
          </p:nvPr>
        </p:nvSpPr>
        <p:spPr>
          <a:xfrm>
            <a:off x="457200" y="5465852"/>
            <a:ext cx="8229600" cy="660311"/>
          </a:xfrm>
          <a:prstGeom prst="rect">
            <a:avLst/>
          </a:prstGeom>
        </p:spPr>
        <p:txBody>
          <a:bodyPr>
            <a:normAutofit/>
          </a:bodyPr>
          <a:lstStyle/>
          <a:p>
            <a:pPr marL="0" indent="0">
              <a:buNone/>
            </a:pPr>
            <a:r>
              <a:rPr lang="en-US" sz="2200" dirty="0"/>
              <a:t>How would you change this timeline to make it more effective or informative?</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6" name="Picture 5" descr="Age of Exploration.png"/>
          <p:cNvPicPr>
            <a:picLocks noChangeAspect="1"/>
          </p:cNvPicPr>
          <p:nvPr/>
        </p:nvPicPr>
        <p:blipFill>
          <a:blip r:embed="rId3"/>
          <a:stretch>
            <a:fillRect/>
          </a:stretch>
        </p:blipFill>
        <p:spPr>
          <a:xfrm>
            <a:off x="430213" y="838200"/>
            <a:ext cx="8271193" cy="4402139"/>
          </a:xfrm>
          <a:prstGeom prst="rect">
            <a:avLst/>
          </a:prstGeom>
        </p:spPr>
      </p:pic>
    </p:spTree>
    <p:extLst>
      <p:ext uri="{BB962C8B-B14F-4D97-AF65-F5344CB8AC3E}">
        <p14:creationId xmlns:p14="http://schemas.microsoft.com/office/powerpoint/2010/main" val="708608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0" r="-70000"/>
          </a:stretch>
        </a:blipFill>
        <a:effectLst/>
      </p:bgPr>
    </p:bg>
    <p:spTree>
      <p:nvGrpSpPr>
        <p:cNvPr id="1" name=""/>
        <p:cNvGrpSpPr/>
        <p:nvPr/>
      </p:nvGrpSpPr>
      <p:grpSpPr>
        <a:xfrm>
          <a:off x="0" y="0"/>
          <a:ext cx="0" cy="0"/>
          <a:chOff x="0" y="0"/>
          <a:chExt cx="0" cy="0"/>
        </a:xfrm>
      </p:grpSpPr>
      <p:sp>
        <p:nvSpPr>
          <p:cNvPr id="205" name="Shape 205"/>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06" name="Shape 206"/>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207" name="Shape 207"/>
          <p:cNvSpPr/>
          <p:nvPr/>
        </p:nvSpPr>
        <p:spPr>
          <a:xfrm>
            <a:off x="311650" y="5542756"/>
            <a:ext cx="7924800" cy="7386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rgbClr val="FFFFFF"/>
                </a:solidFill>
              </a:defRPr>
            </a:pPr>
            <a:r>
              <a:rPr dirty="0"/>
              <a:t>Image Credits</a:t>
            </a:r>
          </a:p>
          <a:p>
            <a:pPr>
              <a:defRPr sz="1200">
                <a:solidFill>
                  <a:srgbClr val="FFFFFF"/>
                </a:solidFill>
              </a:defRPr>
            </a:pPr>
            <a:endParaRPr dirty="0"/>
          </a:p>
          <a:p>
            <a:pPr>
              <a:defRPr sz="1200">
                <a:solidFill>
                  <a:srgbClr val="FFFFFF"/>
                </a:solidFill>
              </a:defRPr>
            </a:pPr>
            <a:r>
              <a:rPr dirty="0"/>
              <a:t>Title Slide: Public Doman, Wikimedia Commons; </a:t>
            </a:r>
            <a:r>
              <a:rPr dirty="0" smtClean="0"/>
              <a:t>End </a:t>
            </a:r>
            <a:r>
              <a:rPr dirty="0"/>
              <a:t>Slide: Reginald Lankford, Clairmont </a:t>
            </a:r>
            <a:r>
              <a:rPr dirty="0" smtClean="0"/>
              <a:t>Pr</a:t>
            </a:r>
            <a:r>
              <a:rPr lang="en-US" dirty="0" smtClean="0"/>
              <a:t>ess</a:t>
            </a:r>
            <a:endParaRPr dirty="0"/>
          </a:p>
        </p:txBody>
      </p:sp>
      <p:sp>
        <p:nvSpPr>
          <p:cNvPr id="208" name="Shape 208"/>
          <p:cNvSpPr/>
          <p:nvPr/>
        </p:nvSpPr>
        <p:spPr>
          <a:xfrm>
            <a:off x="7086600" y="6172200"/>
            <a:ext cx="2057400" cy="218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rPr dirty="0"/>
              <a:t>Shown here: </a:t>
            </a:r>
            <a:r>
              <a:rPr lang="en-US" dirty="0" smtClean="0"/>
              <a:t>Manteo</a:t>
            </a:r>
            <a:r>
              <a:rPr dirty="0" smtClean="0"/>
              <a:t>, </a:t>
            </a:r>
            <a:r>
              <a:rPr dirty="0"/>
              <a:t>NC</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08"/>
                                        </p:tgtEl>
                                        <p:attrNameLst>
                                          <p:attrName>style.visibility</p:attrName>
                                        </p:attrNameLst>
                                      </p:cBhvr>
                                      <p:to>
                                        <p:strVal val="visible"/>
                                      </p:to>
                                    </p:set>
                                    <p:animEffect transition="in" filter="dissolve">
                                      <p:cBhvr>
                                        <p:cTn id="11"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1" animBg="1" advAuto="0"/>
      <p:bldP spid="208" grpId="2"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299</Words>
  <Application>Microsoft Office PowerPoint</Application>
  <PresentationFormat>On-screen Show (4:3)</PresentationFormat>
  <Paragraphs>32</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vt: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Emmett</dc:creator>
  <cp:lastModifiedBy>Mullins, Emmett</cp:lastModifiedBy>
  <cp:revision>4</cp:revision>
  <dcterms:modified xsi:type="dcterms:W3CDTF">2017-03-02T02:06:16Z</dcterms:modified>
</cp:coreProperties>
</file>