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58" r:id="rId4"/>
    <p:sldId id="268" r:id="rId5"/>
    <p:sldId id="322" r:id="rId6"/>
    <p:sldId id="333" r:id="rId7"/>
    <p:sldId id="321" r:id="rId8"/>
    <p:sldId id="320" r:id="rId9"/>
    <p:sldId id="319" r:id="rId10"/>
    <p:sldId id="318" r:id="rId11"/>
    <p:sldId id="324" r:id="rId12"/>
    <p:sldId id="270" r:id="rId13"/>
    <p:sldId id="276" r:id="rId14"/>
    <p:sldId id="328" r:id="rId15"/>
    <p:sldId id="334" r:id="rId16"/>
    <p:sldId id="327" r:id="rId17"/>
    <p:sldId id="326" r:id="rId18"/>
    <p:sldId id="325" r:id="rId19"/>
    <p:sldId id="330" r:id="rId20"/>
    <p:sldId id="329" r:id="rId21"/>
    <p:sldId id="332" r:id="rId22"/>
    <p:sldId id="331" r:id="rId23"/>
    <p:sldId id="275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n8aG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4: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Oklahoma in Early America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The Colonists Revolt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70000" lnSpcReduction="2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The Stamp Act (1765) was enacted by the British Parliament to help pay debts from the war. It taxed printed goods and legal documents. 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Colonists did not elect members of Parliament, so they felt they were being taxed without a chance to vote, violating English law and tradition.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“No taxation without representation” was a common slogan.  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The Revolutionary War began on April 19, 1775 with battles at Lexington and Concord, Massachusetts,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The Declaration of Independence signed July 4, 1776.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France pledged support for the United States in 1778.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Spain entered the war against Britain and regained Florida.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War ended in 1781 and the Treaty of Paris was signed (1783).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In 1787, the United States Constitution was written to improve government functions. 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Cherokee and Creek Indians joined the British in the war and suffered great loss. </a:t>
            </a:r>
          </a:p>
          <a:p>
            <a:pPr marL="758952" indent="-758952"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</a:rPr>
              <a:t>The Treaty of Hopewell (1785) confirmed Cherokee boundaries, but white settlers continued to push westward.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Political Power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Americans wanted access to more lands and travel on the Mississippi River.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This caused conflict with Spain.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In Pinckney’s Treaty (1795), Americans gained navigation rights on the Mississippi, the right to store goods in New Orleans, and, to set the southern boundary of the United States.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Trails were found to connect trading posts.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Pedro Vial and Francisco </a:t>
            </a:r>
            <a:r>
              <a:rPr lang="en-US" dirty="0" err="1">
                <a:solidFill>
                  <a:srgbClr val="080808"/>
                </a:solidFill>
              </a:rPr>
              <a:t>Fragoso</a:t>
            </a:r>
            <a:r>
              <a:rPr lang="en-US" dirty="0">
                <a:solidFill>
                  <a:srgbClr val="080808"/>
                </a:solidFill>
              </a:rPr>
              <a:t> made a trail from Santa Fe to the Wichita Mountains in OK, then followed the Red River to Natchitoches, LA. It was called the Great Spanish Road.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The Louisiana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did the Louisiana Purchase influence the development of Oklahoma?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The Louisiana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epidemic</a:t>
            </a:r>
          </a:p>
          <a:p>
            <a:pPr lvl="1"/>
            <a:r>
              <a:rPr lang="en-US" dirty="0"/>
              <a:t>ratify</a:t>
            </a:r>
          </a:p>
          <a:p>
            <a:pPr lvl="1"/>
            <a:r>
              <a:rPr lang="en-US" dirty="0"/>
              <a:t>appropriate</a:t>
            </a:r>
          </a:p>
          <a:p>
            <a:pPr lvl="1"/>
            <a:r>
              <a:rPr lang="en-US" dirty="0"/>
              <a:t>pirogue</a:t>
            </a:r>
          </a:p>
          <a:p>
            <a:pPr lvl="1"/>
            <a:r>
              <a:rPr lang="en-US" dirty="0"/>
              <a:t>protégé</a:t>
            </a:r>
          </a:p>
          <a:p>
            <a:pPr lvl="1"/>
            <a:r>
              <a:rPr lang="en-US" dirty="0"/>
              <a:t>renegade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Napoleon Bonaparte seized power in France after the French Revolution, 1799. </a:t>
            </a:r>
          </a:p>
          <a:p>
            <a:r>
              <a:rPr lang="en-US" dirty="0"/>
              <a:t>Bonaparte wanted to conquer the world and restore the French empire in North America. </a:t>
            </a:r>
          </a:p>
          <a:p>
            <a:r>
              <a:rPr lang="en-US" dirty="0"/>
              <a:t>Thomas Jefferson feared French control of New Orleans. </a:t>
            </a:r>
          </a:p>
          <a:p>
            <a:r>
              <a:rPr lang="en-US" dirty="0"/>
              <a:t>Napoleon tried to regain control of </a:t>
            </a:r>
            <a:r>
              <a:rPr lang="en-US" dirty="0">
                <a:hlinkClick r:id="rId3"/>
              </a:rPr>
              <a:t>Haiti</a:t>
            </a:r>
            <a:r>
              <a:rPr lang="en-US" dirty="0"/>
              <a:t>. </a:t>
            </a:r>
          </a:p>
          <a:p>
            <a:r>
              <a:rPr lang="en-US" dirty="0"/>
              <a:t>The U.S. was able to purchase the Louisiana Territory from France. The new territory had to be explored, organized, and governed. </a:t>
            </a:r>
          </a:p>
          <a:p>
            <a:r>
              <a:rPr lang="en-US" dirty="0"/>
              <a:t>Oklahoma was part of the District of Louisiana.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57200" y="1219200"/>
            <a:ext cx="3505200" cy="330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Louisiana Purchase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 descr="louisiana purchase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762000"/>
            <a:ext cx="6282871" cy="4740370"/>
          </a:xfrm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Exploring the Louisiana Purchase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1803: President Jefferson asked Congress to fund an expedition to explore the new lands to the Pacific Ocean.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Meriwether Lewis was commander along with William Clark.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</a:t>
            </a:r>
            <a:r>
              <a:rPr lang="en-US" i="1" dirty="0">
                <a:solidFill>
                  <a:srgbClr val="080808"/>
                </a:solidFill>
              </a:rPr>
              <a:t>Corps of Discovery</a:t>
            </a:r>
            <a:r>
              <a:rPr lang="en-US" dirty="0">
                <a:solidFill>
                  <a:srgbClr val="080808"/>
                </a:solidFill>
              </a:rPr>
              <a:t> began in 1804 with the team venturing up the Missouri River.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group returned in 1806 and had traveled 4,000 miles to the Pacific Ocean and back.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Lewis became governor of Louisiana; Clark served as Indian agent for the West and later governor of Missouri Territory.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Sparks Expedition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Sparks Expedition was a “Grand Excursion” to explore the southwestern part of the Louisiana Purchase (1806).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Scientists William Dunbar and George Hunter, headed the team, but chose not to complete the expedition.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Capt. Richard Sparks, Thomas Freeman, and Peter </a:t>
            </a:r>
            <a:r>
              <a:rPr lang="en-US" dirty="0" err="1">
                <a:solidFill>
                  <a:srgbClr val="080808"/>
                </a:solidFill>
              </a:rPr>
              <a:t>Custis</a:t>
            </a:r>
            <a:r>
              <a:rPr lang="en-US" dirty="0">
                <a:solidFill>
                  <a:srgbClr val="080808"/>
                </a:solidFill>
              </a:rPr>
              <a:t> led the journey up the Red River.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expedition was stopped by a Spanish army  near the edge of Oklahoma.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Sparks decided to turn back, but they did gather much information.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The Pike-Wilkinson Expedition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Zebulon Pike explored the upper Mississippi region in 1805 and followed with another in 1806 along the Arkansas and Red Rivers.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Lt. James Wilkinson led a part of Pike’s group to explore the Arkansas River.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Wilkinson’s team survived winter hardships to share information about the Osage, Cherokee, Choctaw, and Creek in Oklahoma.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Pike continued west to the Rocky Mountains (Pike’s Peak) and was arrested by Spanish soldiers and held until 1807.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The Sibley Expedition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Salt was an important commodity. It was used for preserving food and tanning hides.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George C. Sibley was sent to search for a rumored “salt mountain” (1811).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He explored Nebraska, Kansas, and into northwest Oklahoma.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He described the “Grand Saline”, 20 miles of salt, 2-6 inches deep.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Salt was also found near the Cimarron River and along the Salt Fork of the Arkansas River.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8090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Colonial America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The Louisiana Purchase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The Long Expedition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Stephen H. Long made five expeditions covering 26,000 miles including two trips into Oklahoma.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Fort Smith (1817) was built where the Arkansas and Poteau rivers meet.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Expeditions were made along the Red and Arkansas Rivers into Nebraska and along the Platte River.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Long returned with much information about plant and animal life and geography of the region.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area was called the “Great American Desert” and was determined unsuitable for farming; it would be a good buffer between the U.S. and Spanish Mexico.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Adams-</a:t>
            </a:r>
            <a:r>
              <a:rPr lang="en-US" dirty="0" err="1"/>
              <a:t>Onis</a:t>
            </a:r>
            <a:r>
              <a:rPr lang="en-US" dirty="0"/>
              <a:t> Treaty of 1819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John Quincy Adams (U.S.) and Luis de </a:t>
            </a:r>
            <a:r>
              <a:rPr lang="en-US" dirty="0" err="1">
                <a:solidFill>
                  <a:srgbClr val="080808"/>
                </a:solidFill>
              </a:rPr>
              <a:t>On</a:t>
            </a:r>
            <a:r>
              <a:rPr lang="en-US" dirty="0" err="1">
                <a:solidFill>
                  <a:srgbClr val="080808"/>
                </a:solidFill>
                <a:cs typeface="Arial" charset="0"/>
              </a:rPr>
              <a:t>í</a:t>
            </a:r>
            <a:r>
              <a:rPr lang="en-US" dirty="0" err="1">
                <a:solidFill>
                  <a:srgbClr val="080808"/>
                </a:solidFill>
              </a:rPr>
              <a:t>s</a:t>
            </a:r>
            <a:r>
              <a:rPr lang="en-US" dirty="0">
                <a:solidFill>
                  <a:srgbClr val="080808"/>
                </a:solidFill>
              </a:rPr>
              <a:t> (Spain) worked out a treaty.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Spain sold Florida to the U.S. for $5 million.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boundary was set between Texas and Louisiana at the Sabine River.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Spain claimed all land south of the Red River and along various lines to the Pacific Ocean.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Spain gave up claims on Oregon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Major William Bradford was ordered to expel people illegally entering eastern Oklahoma.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Botanist Thomas </a:t>
            </a:r>
            <a:r>
              <a:rPr lang="en-US" dirty="0" err="1">
                <a:solidFill>
                  <a:srgbClr val="080808"/>
                </a:solidFill>
              </a:rPr>
              <a:t>Nuttall</a:t>
            </a:r>
            <a:r>
              <a:rPr lang="en-US" dirty="0">
                <a:solidFill>
                  <a:srgbClr val="080808"/>
                </a:solidFill>
              </a:rPr>
              <a:t> joined this group to document plants and animals of the region.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Three Forks Area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Trading posts were established at the meeting of the Arkansas, Verdigris, and Grand Rivers.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Nearby Osage villages traded fur, fowl, honey, bear oil, buffalo robes for beads, blankets, knives, trinkets, and cloth.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Game became scarce, and fur trade slowed in eastern Oklahoma by the 1830s.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Salt, lead, pecans, and grain were exported from Three Forks.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Western Creek exported dried peaches, beans, peanuts, snake root, sarsaparilla, ginseng, corn and rice.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Opening Trade Routes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Mexico won independence from Spain in 1821.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Thomas James, Hugh Glenn, and Nathaniel Pryor led groups from St. Louis toward Santa Fe to establish trade connections.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William Becknell established a trade route that become known as the Santa Fe trail.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Hundreds of people and wagons began to move westward.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These events caused rapid changes in the lives of American Indians in the region.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Colonial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the ambitions of European countries affect North America in the 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centuries?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Colonial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frontier</a:t>
            </a:r>
          </a:p>
          <a:p>
            <a:pPr lvl="1"/>
            <a:r>
              <a:rPr lang="en-US" dirty="0"/>
              <a:t>confederacy</a:t>
            </a:r>
          </a:p>
          <a:p>
            <a:pPr lvl="1"/>
            <a:r>
              <a:rPr lang="en-US" dirty="0"/>
              <a:t>treaty</a:t>
            </a:r>
          </a:p>
          <a:p>
            <a:pPr lvl="1"/>
            <a:r>
              <a:rPr lang="en-US" dirty="0"/>
              <a:t>encroachment</a:t>
            </a:r>
          </a:p>
          <a:p>
            <a:pPr lvl="1"/>
            <a:r>
              <a:rPr lang="en-US" dirty="0"/>
              <a:t>long hunter</a:t>
            </a:r>
          </a:p>
          <a:p>
            <a:pPr lvl="1"/>
            <a:r>
              <a:rPr lang="en-US" dirty="0"/>
              <a:t>constitution</a:t>
            </a:r>
          </a:p>
          <a:p>
            <a:pPr lvl="1"/>
            <a:r>
              <a:rPr lang="en-US" dirty="0"/>
              <a:t>manifest destiny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European Claims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Spain claimed Florida and settled St. Augustine in 1565 along with Texas and California.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English settled Jamestown (Virginia) in 1607, and added other colonies on the Atlantic coast into extreme northern Canada.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France built trading posts in Canada, the Great Lakes, and the western Mississippi River basin south to lands that would become Oklahoma.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Holland and Sweden failed to keep settlements on the Atlantic coast.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Russia advanced into Alaska.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55165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European Claims in North America</a:t>
            </a:r>
          </a:p>
        </p:txBody>
      </p:sp>
      <p:pic>
        <p:nvPicPr>
          <p:cNvPr id="5" name="Content Placeholder 4" descr="european claims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52400"/>
            <a:ext cx="4419600" cy="618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Indian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Europeans sometimes pitted tribe against tribe, or befriended or traded with tribes, depending on their needs.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Tribes sometimes pitted the Europeans against each other.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Choctaws usually favored the French.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The French usually treated natives as equals and were less harsh than the Spanish.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Chickasaw occupied the Mississippi Valley and were friendly with the British, but against the Choctaws and French.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Trade issues continued to cause problems amongst all parties.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The battle of the Twin Villages resulted along the Red River between Spanish-supported Apache and French-supported Wichita as Spain tried to slow the advance of the French.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The French and Indian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19800"/>
          </a:xfrm>
        </p:spPr>
        <p:txBody>
          <a:bodyPr>
            <a:normAutofit fontScale="70000" lnSpcReduction="2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The French and Indian War (1689-1763) was a series of wars between Britain, France, and Spain.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In 1754, George Washington led a small troop west to warn the French not to push into British territory.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Iroquois Confederacy  fighters and British troops fought against the French and their Indian allies for six years.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In 1762, Spain entered war in North America on the side of France in exchange for the Louisiana territory (including Oklahoma) and the “Isle of Orleans” by the Treaty of Fontainebleau.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Fighting ended in 1760 with the Treaty of Paris signed in 1763.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France lost Canada and lands in the Mississippi Valley to Britain.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Spain traded Florida to Britain for Cuba.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No provisions were made for the Indians living on these lands. 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British settlers desired more land in areas occupied by Indians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In 1763, a treaty signed regarding encroachment onto Indian lands (by the governors of Virginia, North Carolina, South Carolina, and Georgia, with leaders of the Creeks, Choctaws, Cherokees, and Chickasaws)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Lines were established beyond which the British promised not to settle.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Repairing Relations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211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Spain worked to improve relations with Indians living in “Spanish Louisiana.”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Many French remained, including traders.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Pierre Laclede and </a:t>
            </a:r>
            <a:r>
              <a:rPr lang="en-US" dirty="0" err="1">
                <a:solidFill>
                  <a:srgbClr val="080808"/>
                </a:solidFill>
              </a:rPr>
              <a:t>Auguste</a:t>
            </a:r>
            <a:r>
              <a:rPr lang="en-US" dirty="0">
                <a:solidFill>
                  <a:srgbClr val="080808"/>
                </a:solidFill>
              </a:rPr>
              <a:t> Chouteau established St. Louis in 1764 at the confluence of the Mississippi and Missouri rivers.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Long hunters, hunters gone for an extended time, were numerous (e.g. Daniel Boone).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Oklahoma was part of Spanish-controlled Louisiana; the British kept pushing westward toward that territory.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3883</TotalTime>
  <Words>1739</Words>
  <Application>Microsoft Macintosh PowerPoint</Application>
  <PresentationFormat>On-screen Show (4:3)</PresentationFormat>
  <Paragraphs>189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Colonial America</vt:lpstr>
      <vt:lpstr>Section 1: Colonial America</vt:lpstr>
      <vt:lpstr>European Claims</vt:lpstr>
      <vt:lpstr>European Claims in North America</vt:lpstr>
      <vt:lpstr>Indian Relations</vt:lpstr>
      <vt:lpstr>The French and Indian War</vt:lpstr>
      <vt:lpstr>Repairing Relations</vt:lpstr>
      <vt:lpstr>The Colonists Revolt</vt:lpstr>
      <vt:lpstr>New Political Power</vt:lpstr>
      <vt:lpstr>Section 2: The Louisiana Purchase</vt:lpstr>
      <vt:lpstr>Section 2: The Louisiana Purchase</vt:lpstr>
      <vt:lpstr>Introduction</vt:lpstr>
      <vt:lpstr>Louisiana Purchase</vt:lpstr>
      <vt:lpstr>Exploring the Louisiana Purchase</vt:lpstr>
      <vt:lpstr>The Sparks Expedition</vt:lpstr>
      <vt:lpstr>The Pike-Wilkinson Expedition</vt:lpstr>
      <vt:lpstr>The Sibley Expedition</vt:lpstr>
      <vt:lpstr>The Long Expedition</vt:lpstr>
      <vt:lpstr>The Adams-Onis Treaty of 1819</vt:lpstr>
      <vt:lpstr>The Three Forks Area</vt:lpstr>
      <vt:lpstr>Opening Trade Routes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445</cp:revision>
  <dcterms:created xsi:type="dcterms:W3CDTF">2010-06-02T19:20:05Z</dcterms:created>
  <dcterms:modified xsi:type="dcterms:W3CDTF">2019-08-27T16:14:15Z</dcterms:modified>
</cp:coreProperties>
</file>