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58" r:id="rId4"/>
    <p:sldId id="268" r:id="rId5"/>
    <p:sldId id="265" r:id="rId6"/>
    <p:sldId id="323" r:id="rId7"/>
    <p:sldId id="270" r:id="rId8"/>
    <p:sldId id="276" r:id="rId9"/>
    <p:sldId id="318" r:id="rId10"/>
    <p:sldId id="326" r:id="rId11"/>
    <p:sldId id="325" r:id="rId12"/>
    <p:sldId id="330" r:id="rId13"/>
    <p:sldId id="329" r:id="rId14"/>
    <p:sldId id="328" r:id="rId15"/>
    <p:sldId id="327" r:id="rId16"/>
    <p:sldId id="334" r:id="rId17"/>
    <p:sldId id="335" r:id="rId18"/>
    <p:sldId id="333" r:id="rId19"/>
    <p:sldId id="332" r:id="rId20"/>
    <p:sldId id="331" r:id="rId21"/>
    <p:sldId id="31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4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040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9: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Trouble on the Plains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Fort Nichols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Kit Carson established Fort Nichols to help protect wagon trains along the Cimarron Route of the Santa Fe Trail.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Camp life was very rough.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Wagons would gather and wait for a military escort to lead them on to the next stop.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fort was never attacked and was abandoned in 1865.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Medicine Lodge Treaty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2117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Medicine Lodge, Kansas (1867): site of a treaty to encourage Plains tribes to become farmers.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Kiowa, Comanche, Kiowa-Apache, Cheyenne, and Arapaho agreed to meet with U.S. leaders.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Treaties tried to force Indians to adopt white-man’s ways.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Each tribe would get its own reservation.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Kiowa and Comanche signed treaties and agreed to live in SW Oklahoma. The Kiowa-Apache agreed to live on this reservation.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Cheyenne and Arapaho agreed to a reservation along the North Canadian River now western Canadian County and Blaine County.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Sheridan’s Winter Campaign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Fighting continued between Indians and settlers despite treaties.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Major Gen. Phillip Sheridan had a plan to force tribes to reservations.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 campaign started in winter to make things harder for the Indians.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Camp Supply established to keep supplies for the campaign ready; this later became Fort Supply.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Sheridan’s Winter Campaign: </a:t>
            </a:r>
            <a:br>
              <a:rPr lang="en-US" dirty="0"/>
            </a:br>
            <a:r>
              <a:rPr lang="en-US" dirty="0"/>
              <a:t>The Battle of the Washita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Autofit/>
          </a:bodyPr>
          <a:lstStyle/>
          <a:p>
            <a:pPr>
              <a:lnSpc>
                <a:spcPct val="83000"/>
              </a:lnSpc>
            </a:pPr>
            <a:r>
              <a:rPr lang="en-US" sz="2800" dirty="0">
                <a:solidFill>
                  <a:srgbClr val="080808"/>
                </a:solidFill>
              </a:rPr>
              <a:t>Cheyenne Chief Black Kettle and others made winter camp outside the reservation.</a:t>
            </a:r>
          </a:p>
          <a:p>
            <a:pPr>
              <a:lnSpc>
                <a:spcPct val="83000"/>
              </a:lnSpc>
            </a:pPr>
            <a:r>
              <a:rPr lang="en-US" sz="2800" dirty="0">
                <a:solidFill>
                  <a:srgbClr val="080808"/>
                </a:solidFill>
              </a:rPr>
              <a:t>Some warriors ignored the Medicine Lodge Treaty and continued to attack Kansas settlers and wagon trains.</a:t>
            </a:r>
          </a:p>
          <a:p>
            <a:pPr>
              <a:lnSpc>
                <a:spcPct val="83000"/>
              </a:lnSpc>
            </a:pPr>
            <a:r>
              <a:rPr lang="en-US" sz="2800" dirty="0">
                <a:solidFill>
                  <a:srgbClr val="080808"/>
                </a:solidFill>
              </a:rPr>
              <a:t>Lt. Col. George Custer was charged with punishing Indian raiders.</a:t>
            </a:r>
          </a:p>
          <a:p>
            <a:pPr>
              <a:lnSpc>
                <a:spcPct val="83000"/>
              </a:lnSpc>
            </a:pPr>
            <a:r>
              <a:rPr lang="en-US" sz="2800" dirty="0">
                <a:solidFill>
                  <a:srgbClr val="080808"/>
                </a:solidFill>
              </a:rPr>
              <a:t>Custer’s 800 troops’ pre-dawn attack at Washita Valley resulted in 100 Indians killed plus major loss of Indians’ supplies.</a:t>
            </a:r>
          </a:p>
          <a:p>
            <a:pPr>
              <a:lnSpc>
                <a:spcPct val="83000"/>
              </a:lnSpc>
            </a:pPr>
            <a:r>
              <a:rPr lang="en-US" sz="2800" dirty="0">
                <a:solidFill>
                  <a:srgbClr val="080808"/>
                </a:solidFill>
              </a:rPr>
              <a:t>Chief Black Kettle was killed.</a:t>
            </a:r>
          </a:p>
          <a:p>
            <a:pPr>
              <a:lnSpc>
                <a:spcPct val="83000"/>
              </a:lnSpc>
            </a:pPr>
            <a:r>
              <a:rPr lang="en-US" sz="2800" dirty="0">
                <a:solidFill>
                  <a:srgbClr val="080808"/>
                </a:solidFill>
              </a:rPr>
              <a:t>Nearby Indians hurried to the scene but met Maj. Joel Elliott’s troops.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Sheridan’s Winter Campaign: </a:t>
            </a:r>
            <a:br>
              <a:rPr lang="en-US" dirty="0"/>
            </a:br>
            <a:r>
              <a:rPr lang="en-US" dirty="0"/>
              <a:t>The Battle of Soldier Spring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80808"/>
                </a:solidFill>
              </a:rPr>
              <a:t>Dec. 25, 1868: Lt. Col. A. W. Evans led an attack on </a:t>
            </a:r>
            <a:r>
              <a:rPr lang="en-US" dirty="0" err="1">
                <a:solidFill>
                  <a:srgbClr val="080808"/>
                </a:solidFill>
              </a:rPr>
              <a:t>Noconee</a:t>
            </a:r>
            <a:r>
              <a:rPr lang="en-US" dirty="0">
                <a:solidFill>
                  <a:srgbClr val="080808"/>
                </a:solidFill>
              </a:rPr>
              <a:t> Comanche at Soldier Spring Creek in SW Indian Territory. </a:t>
            </a:r>
          </a:p>
          <a:p>
            <a:r>
              <a:rPr lang="en-US" dirty="0">
                <a:solidFill>
                  <a:srgbClr val="080808"/>
                </a:solidFill>
              </a:rPr>
              <a:t>Evans believed the Indians had been a part of raiding parties. </a:t>
            </a:r>
          </a:p>
          <a:p>
            <a:r>
              <a:rPr lang="en-US" dirty="0">
                <a:solidFill>
                  <a:srgbClr val="080808"/>
                </a:solidFill>
              </a:rPr>
              <a:t>Food, shelter, and horses were destroyed in order to pressure Indians onto the reservations. </a:t>
            </a:r>
          </a:p>
          <a:p>
            <a:r>
              <a:rPr lang="en-US" dirty="0">
                <a:solidFill>
                  <a:srgbClr val="080808"/>
                </a:solidFill>
              </a:rPr>
              <a:t>On reservations, the government supplied basic needs for the tribes.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Sheridan’s Winter Campaign: Fort Sill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Jan. 1869: Camp Wichita established in SW Indian Territory in the heart of Comanche country. </a:t>
            </a:r>
          </a:p>
          <a:p>
            <a:r>
              <a:rPr lang="en-US" dirty="0">
                <a:solidFill>
                  <a:srgbClr val="080808"/>
                </a:solidFill>
              </a:rPr>
              <a:t>The camp was renamed Fort Sill and had many buildings including a springhouse, chapel, hospital and stone guardhouse. It housed over 500 troops.</a:t>
            </a:r>
          </a:p>
          <a:p>
            <a:r>
              <a:rPr lang="en-US" dirty="0">
                <a:solidFill>
                  <a:srgbClr val="080808"/>
                </a:solidFill>
              </a:rPr>
              <a:t>Black troops, called Buffalo Soldiers, did much of the labor for construction.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 New Indian Policy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86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1869: President Grant approved a new “peace policy” with the Indians.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Greater effort was made to keep peace with Indians by giving them supplies.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Quakers were used as agents for the Indians because of their peaceful attitude toward Indians.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Beef, bacon, flour, coffee, sugar, soap, tobacco, and soda were a part of the rations given to tribes along with blankets, cloth, needles, thread, tin cups, pots, pans, etc.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After brief fighting, Chief Kicking Bird (Kiowa) became an advocate of peace. 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rgbClr val="080808"/>
                </a:solidFill>
              </a:rPr>
              <a:t>Lawrie</a:t>
            </a:r>
            <a:r>
              <a:rPr lang="en-US" dirty="0">
                <a:solidFill>
                  <a:srgbClr val="080808"/>
                </a:solidFill>
              </a:rPr>
              <a:t> Tatum, Brinton Darlington, John Miles, and Miles </a:t>
            </a:r>
            <a:r>
              <a:rPr lang="en-US" dirty="0" err="1">
                <a:solidFill>
                  <a:srgbClr val="080808"/>
                </a:solidFill>
              </a:rPr>
              <a:t>Seger</a:t>
            </a:r>
            <a:r>
              <a:rPr lang="en-US" dirty="0">
                <a:solidFill>
                  <a:srgbClr val="080808"/>
                </a:solidFill>
              </a:rPr>
              <a:t> were among the white agents who worked to help the Indians and start schools for their children.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 Territory after the Civil War</a:t>
            </a:r>
          </a:p>
        </p:txBody>
      </p:sp>
      <p:pic>
        <p:nvPicPr>
          <p:cNvPr id="5" name="Content Placeholder 4" descr="OK Indian Territory after Civil 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229600" cy="3915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Red River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1874: Plains Indians were considered outlaws if they were off their reservation.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This was difficult for Indians because they had nomadic culture following buffalo.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Tens of thousands of buffalo were being killed by white hunters and hides were sold to Eastern markets; meat was left to rot.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Bloody battles continued for a year.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military finally won and killed most of the Indians’ horses to restrict the tribes’ movements.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Seventy-two captured chiefs were sent to Florida as prisoners.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Last Battle in the Territory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Sept. 1878: A group of Cheyenne led by Dull Knife, Little Wolf, and Morning Star attempted to lead an escape from their reservation.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U.S. Cavalry chased the group which resulted in the Battle of Turkey Springs.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prairie was set afire and cavalry were pushed back.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This was last battle between Indians and the military in the Indian Territory.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By this time, most of the other Cheyenne were in place on a reservation.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4186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From Destruction to Reconstruction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War on the Plains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Relocating Other Tribes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867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4800" dirty="0">
                <a:solidFill>
                  <a:srgbClr val="080808"/>
                </a:solidFill>
              </a:rPr>
              <a:t>Increasing numbers of tribes were forced to crowd into Indian Territory.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4800" dirty="0">
                <a:solidFill>
                  <a:srgbClr val="080808"/>
                </a:solidFill>
              </a:rPr>
              <a:t>Among them were Potawatomi, Osage, Kaw, Pawnee, and Ponca.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4800" dirty="0">
                <a:solidFill>
                  <a:srgbClr val="080808"/>
                </a:solidFill>
              </a:rPr>
              <a:t>Some tribes had old arguments and did not want to be together (e.g. Pawnee and Kiowa).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4800" dirty="0">
                <a:solidFill>
                  <a:srgbClr val="080808"/>
                </a:solidFill>
              </a:rPr>
              <a:t>1865: The Ponca attacked by Sioux. Their chief requested help to end attacks. The government moved them to their reservation in Oklahoma.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4800" dirty="0">
                <a:solidFill>
                  <a:srgbClr val="080808"/>
                </a:solidFill>
              </a:rPr>
              <a:t>1879: Nez </a:t>
            </a:r>
            <a:r>
              <a:rPr lang="en-US" sz="4800">
                <a:solidFill>
                  <a:srgbClr val="080808"/>
                </a:solidFill>
              </a:rPr>
              <a:t>Perce and Chief </a:t>
            </a:r>
            <a:r>
              <a:rPr lang="en-US" sz="4800" dirty="0">
                <a:solidFill>
                  <a:srgbClr val="080808"/>
                </a:solidFill>
              </a:rPr>
              <a:t>Joseph were brought to Indian Territory; however, they were allowed to move back to a reservation in Washington in 1885.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4800" dirty="0">
                <a:solidFill>
                  <a:srgbClr val="080808"/>
                </a:solidFill>
              </a:rPr>
              <a:t>67 tribes are located in Oklahoma today; 39 have headquarters in Oklahoma.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sz="4800" dirty="0">
                <a:solidFill>
                  <a:srgbClr val="080808"/>
                </a:solidFill>
              </a:rPr>
              <a:t>More than 273,000 Indians live here. The only state with a larger native population is California.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From Destruction to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did Reconstruction affect life in the Indian Territory?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1: From Destruction to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Pacific Railroad Act</a:t>
            </a:r>
          </a:p>
          <a:p>
            <a:pPr lvl="1"/>
            <a:r>
              <a:rPr lang="en-US" dirty="0"/>
              <a:t>Homestead Act of 1862</a:t>
            </a:r>
          </a:p>
          <a:p>
            <a:pPr lvl="1"/>
            <a:r>
              <a:rPr lang="en-US" dirty="0"/>
              <a:t>freedmen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Opening the West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Pacific Railway Act (1862) began the process of building rail and telegraph lines across the U.S.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Homestead Act of 1862 granted 270 million acres to homesteaders.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Homesteader requirements: over 21; pay $18 fee; build a home, make improvements and farm 5 years on the land.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Thousands of Indians were relocated as more homesteaders moved west.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After the Civil War, new treaties were influenced by politicians from areas being opened to white settlers – they wanted more space in Indian Territory for additional tribes.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Tribal Treaties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80808"/>
                </a:solidFill>
              </a:rPr>
              <a:t>1866 brought new tribal treaties. </a:t>
            </a:r>
          </a:p>
          <a:p>
            <a:r>
              <a:rPr lang="en-US" dirty="0">
                <a:solidFill>
                  <a:srgbClr val="080808"/>
                </a:solidFill>
              </a:rPr>
              <a:t>Terms included abolishing slavery, making freed slaves citizens of the tribe, railroad rights-of-way, terms for loss of land, and a plan for unified government in the Indian Territory. </a:t>
            </a:r>
          </a:p>
          <a:p>
            <a:r>
              <a:rPr lang="en-US" dirty="0">
                <a:solidFill>
                  <a:srgbClr val="080808"/>
                </a:solidFill>
              </a:rPr>
              <a:t>Oklahoma, a Choctaw term for “red people,” was the name for this new government. </a:t>
            </a:r>
          </a:p>
          <a:p>
            <a:r>
              <a:rPr lang="en-US" dirty="0">
                <a:solidFill>
                  <a:srgbClr val="080808"/>
                </a:solidFill>
              </a:rPr>
              <a:t>Each tribe lost land in the deal. </a:t>
            </a:r>
          </a:p>
          <a:p>
            <a:r>
              <a:rPr lang="en-US" dirty="0">
                <a:solidFill>
                  <a:srgbClr val="080808"/>
                </a:solidFill>
              </a:rPr>
              <a:t>One-fourth of the population had died during the war.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War on th</a:t>
            </a:r>
            <a:r>
              <a:rPr lang="en-US" dirty="0"/>
              <a:t>e Plains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How did fighting with Plains Indians affect Indian Territory?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War on the Plains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reservation</a:t>
            </a:r>
          </a:p>
          <a:p>
            <a:pPr lvl="1"/>
            <a:r>
              <a:rPr lang="en-US" dirty="0"/>
              <a:t>dugout</a:t>
            </a:r>
          </a:p>
          <a:p>
            <a:pPr lvl="1"/>
            <a:r>
              <a:rPr lang="en-US" dirty="0"/>
              <a:t>garrison</a:t>
            </a:r>
          </a:p>
          <a:p>
            <a:pPr lvl="1"/>
            <a:r>
              <a:rPr lang="en-US" dirty="0"/>
              <a:t>buffalo soldiers</a:t>
            </a:r>
          </a:p>
          <a:p>
            <a:pPr lvl="1"/>
            <a:r>
              <a:rPr lang="en-US" dirty="0"/>
              <a:t>rapport</a:t>
            </a:r>
          </a:p>
          <a:p>
            <a:pPr lvl="1"/>
            <a:r>
              <a:rPr lang="en-US" dirty="0"/>
              <a:t>renegade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Plains Tribes during the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56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Some Plains Indians took advantage of the lack of military protection along the frontier during the Civil War.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Caddo Frontier Guard was a Confederate military group ordered to stop raids by the Comanche on the Chickasaw and others.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Cheyenne and Arapaho joined the Comanche in raids.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Sand Creek Massacre: Colorado regiments attacked an Indian encampment. 150 Indians were killed, mostly women and children.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Cheyenne led by Chief Black Kettle moved to a reservation in Indian Territory.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3956</TotalTime>
  <Words>1356</Words>
  <Application>Microsoft Macintosh PowerPoint</Application>
  <PresentationFormat>On-screen Show (4:3)</PresentationFormat>
  <Paragraphs>133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From Destruction to Reconstruction</vt:lpstr>
      <vt:lpstr>Section 1: From Destruction to Reconstruction</vt:lpstr>
      <vt:lpstr>Opening the West</vt:lpstr>
      <vt:lpstr>Tribal Treaties</vt:lpstr>
      <vt:lpstr>Section 2: War on the Plains</vt:lpstr>
      <vt:lpstr>Section 2: War on the Plains</vt:lpstr>
      <vt:lpstr>Plains Tribes during the War</vt:lpstr>
      <vt:lpstr>Fort Nichols</vt:lpstr>
      <vt:lpstr>Medicine Lodge Treaty</vt:lpstr>
      <vt:lpstr>Sheridan’s Winter Campaign</vt:lpstr>
      <vt:lpstr>Sheridan’s Winter Campaign:  The Battle of the Washita</vt:lpstr>
      <vt:lpstr>Sheridan’s Winter Campaign:  The Battle of Soldier Spring</vt:lpstr>
      <vt:lpstr>Sheridan’s Winter Campaign: Fort Sill</vt:lpstr>
      <vt:lpstr>A New Indian Policy</vt:lpstr>
      <vt:lpstr>Indian Territory after the Civil War</vt:lpstr>
      <vt:lpstr>The Red River War</vt:lpstr>
      <vt:lpstr>Last Battle in the Territory</vt:lpstr>
      <vt:lpstr>Relocating Other Tribes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447</cp:revision>
  <dcterms:created xsi:type="dcterms:W3CDTF">2010-06-02T19:20:05Z</dcterms:created>
  <dcterms:modified xsi:type="dcterms:W3CDTF">2019-08-27T16:39:47Z</dcterms:modified>
</cp:coreProperties>
</file>