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58" r:id="rId4"/>
    <p:sldId id="268" r:id="rId5"/>
    <p:sldId id="325" r:id="rId6"/>
    <p:sldId id="339" r:id="rId7"/>
    <p:sldId id="324" r:id="rId8"/>
    <p:sldId id="323" r:id="rId9"/>
    <p:sldId id="322" r:id="rId10"/>
    <p:sldId id="321" r:id="rId11"/>
    <p:sldId id="320" r:id="rId12"/>
    <p:sldId id="319" r:id="rId13"/>
    <p:sldId id="329" r:id="rId14"/>
    <p:sldId id="328" r:id="rId15"/>
    <p:sldId id="270" r:id="rId16"/>
    <p:sldId id="276" r:id="rId17"/>
    <p:sldId id="336" r:id="rId18"/>
    <p:sldId id="340" r:id="rId19"/>
    <p:sldId id="337" r:id="rId20"/>
    <p:sldId id="338" r:id="rId21"/>
    <p:sldId id="333" r:id="rId22"/>
    <p:sldId id="306" r:id="rId23"/>
    <p:sldId id="307" r:id="rId24"/>
    <p:sldId id="335" r:id="rId25"/>
    <p:sldId id="330" r:id="rId26"/>
    <p:sldId id="331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7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7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22.xml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lcrease.utulsa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ionalcowboymuseum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ies_of_World_War_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Axis_Pow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WRSv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15: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Wars and Baby Boomers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Mobilizes: Oklahomans in 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80808"/>
                </a:solidFill>
              </a:rPr>
              <a:t>Nearly 200,000 Oklahomans enlisted for the war and 300,000 were drafted.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80808"/>
                </a:solidFill>
              </a:rPr>
              <a:t>Women joined the Army and Navy Nurse Corps, Women’s Army Corps (WAC) and other groups.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80808"/>
                </a:solidFill>
              </a:rPr>
              <a:t>The 45</a:t>
            </a:r>
            <a:r>
              <a:rPr lang="en-US" sz="2800" baseline="30000" dirty="0">
                <a:solidFill>
                  <a:srgbClr val="080808"/>
                </a:solidFill>
              </a:rPr>
              <a:t>th</a:t>
            </a:r>
            <a:r>
              <a:rPr lang="en-US" sz="2800" dirty="0">
                <a:solidFill>
                  <a:srgbClr val="080808"/>
                </a:solidFill>
              </a:rPr>
              <a:t> Infantry Division was formed of men from OK, NM, and AZ (the Thunderbirds).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Over 20,000 of these men were killed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8 received the Medal of Honor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One regiment helped liberate Dachau Concentration Camp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Bill Mauldin: Thunderbird who won Pulitzer Prize for his wartime cartoons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80808"/>
                </a:solidFill>
              </a:rPr>
              <a:t>The 90</a:t>
            </a:r>
            <a:r>
              <a:rPr lang="en-US" sz="2800" baseline="30000" dirty="0">
                <a:solidFill>
                  <a:srgbClr val="080808"/>
                </a:solidFill>
              </a:rPr>
              <a:t>th</a:t>
            </a:r>
            <a:r>
              <a:rPr lang="en-US" sz="2800" dirty="0">
                <a:solidFill>
                  <a:srgbClr val="080808"/>
                </a:solidFill>
              </a:rPr>
              <a:t> Infantry was mostly Texans and Oklahomans (T-O)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landed on Utah Beach at Normandy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80808"/>
                </a:solidFill>
              </a:rPr>
              <a:t>Battle of the Bulge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Mobilizes: World War II Code Talkers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Different groups of Indians were used to code messages due to the success of the method in WWI.</a:t>
            </a:r>
          </a:p>
          <a:p>
            <a:r>
              <a:rPr lang="en-US" dirty="0">
                <a:solidFill>
                  <a:srgbClr val="080808"/>
                </a:solidFill>
              </a:rPr>
              <a:t>Navajo were used in the Pacific.</a:t>
            </a:r>
          </a:p>
          <a:p>
            <a:r>
              <a:rPr lang="en-US" dirty="0">
                <a:solidFill>
                  <a:srgbClr val="080808"/>
                </a:solidFill>
              </a:rPr>
              <a:t>Comanche were used in Europe.</a:t>
            </a:r>
          </a:p>
          <a:p>
            <a:r>
              <a:rPr lang="en-US" dirty="0">
                <a:solidFill>
                  <a:srgbClr val="080808"/>
                </a:solidFill>
              </a:rPr>
              <a:t>The codes of these unwritten languages remained unbroken.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Mobilizes: Oklahoma Camps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Japanese-Americans were moved to relocation camps because of their race.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government was unsure of their loyalty to the U.S.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Fort Sill, McAlester, and </a:t>
            </a:r>
            <a:r>
              <a:rPr lang="en-US" dirty="0" err="1">
                <a:solidFill>
                  <a:srgbClr val="080808"/>
                </a:solidFill>
              </a:rPr>
              <a:t>Stringtown</a:t>
            </a:r>
            <a:r>
              <a:rPr lang="en-US" dirty="0">
                <a:solidFill>
                  <a:srgbClr val="080808"/>
                </a:solidFill>
              </a:rPr>
              <a:t> were relocation camps in Oklahoma.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Prisoner of War (POW) camps were also in Oklahoma. 5,000 prisoners from Germany and Italy were at Alva camp.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Mobilizes: The Home Front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While soldiers were at war, others took over their jobs at home.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Women took jobs that had been men’s jobs. “</a:t>
            </a:r>
            <a:r>
              <a:rPr lang="en-US" dirty="0" err="1">
                <a:solidFill>
                  <a:srgbClr val="080808"/>
                </a:solidFill>
              </a:rPr>
              <a:t>Rosies</a:t>
            </a:r>
            <a:r>
              <a:rPr lang="en-US" dirty="0">
                <a:solidFill>
                  <a:srgbClr val="080808"/>
                </a:solidFill>
              </a:rPr>
              <a:t>” for Rosie the Riveter represented those in factories.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Victory gardens were encouraged to supplement the food supply.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Goods were rationed to make sure there was enough to go around.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Many patriotic movies and posters were made.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War 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79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June 6, 1944: D-Day, Allies began attack on the Axis at Normandy, France.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3,000,000 Allied troops poured in and after 2 months liberated Paris.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march continued until April 1945 with the Allied capture of Berlin.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War in the Pacific pushed the Japanese back toward their homeland.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Manhattan Project was a secret U.S. effort to develop a nuclear weapon.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President Truman ordered bombings of Japan with nuclear weapons (Hiroshima and Nagasaki).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Over 100,000 were killed and Japan surrendered.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More than 62,000,000 were killed in the war, including over 6,000 Oklahomans.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6488668"/>
            <a:ext cx="2214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Social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social changes made life in Oklahoma different after World War II?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Social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suburbs</a:t>
            </a:r>
          </a:p>
          <a:p>
            <a:pPr lvl="1"/>
            <a:r>
              <a:rPr lang="en-US" dirty="0"/>
              <a:t>baby boomer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Postwar Society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Steady jobs with good incomes and hours were found in or near cities.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These jobs were more reliable than farming.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1944: Servicemen’s Readjustment Act (GI Bill) gave war veterans money for education, home and farm loans.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Urban growth caused a growth in housing.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Many children born after the war (1946-1964) were called “Baby Boomers”; nearly one million babies were born in Oklahoma.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More children increased the need for schools.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number of schools has declined as small schools closed and combined to make larger ones.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Penicillin was invented to fight infections (1940s).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 polio vaccine stopped the spread of this crippling disease.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smallpox vaccine rid our nation of this killer (1950s).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Social 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Group 81"/>
          <p:cNvGraphicFramePr>
            <a:graphicFrameLocks noGrp="1"/>
          </p:cNvGraphicFramePr>
          <p:nvPr>
            <p:ph idx="1"/>
          </p:nvPr>
        </p:nvGraphicFramePr>
        <p:xfrm>
          <a:off x="1524000" y="1676400"/>
          <a:ext cx="6019800" cy="306451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urban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1,657,155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2,028,283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2,396,040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2,336,434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Popular Entertainment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Television grew in popularity in the 1950s. It was more affordable for homes, so more stations were created.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Half of homes had TV by 1954; 90% in 1964.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1949: WKY-TV channel 4 in Oklahoma City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1953: First state education channel KETA channel 13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Rock-and-roll music was a new style made popular by Elvis Presley.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invention of pocket-sized transistor radios spread access to music radio stations.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KOMA was large rock-and-roll format station.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World War II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Social Change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The Postwar Period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Prosperity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hlinkClick r:id="rId3"/>
              </a:rPr>
              <a:t>The </a:t>
            </a:r>
            <a:r>
              <a:rPr lang="en-US" dirty="0" err="1">
                <a:solidFill>
                  <a:srgbClr val="080808"/>
                </a:solidFill>
                <a:hlinkClick r:id="rId3"/>
              </a:rPr>
              <a:t>Gilcrease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 Museum</a:t>
            </a:r>
            <a:r>
              <a:rPr lang="en-US" dirty="0">
                <a:solidFill>
                  <a:srgbClr val="080808"/>
                </a:solidFill>
              </a:rPr>
              <a:t> opened in 1949 and  displays over 10,000 works of art.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Cowboy Hall of Fame opened in 1955 and is now </a:t>
            </a:r>
            <a:r>
              <a:rPr lang="en-US" dirty="0" err="1">
                <a:solidFill>
                  <a:srgbClr val="080808"/>
                </a:solidFill>
              </a:rPr>
              <a:t>the</a:t>
            </a:r>
            <a:r>
              <a:rPr lang="en-US" dirty="0" err="1">
                <a:solidFill>
                  <a:srgbClr val="080808"/>
                </a:solidFill>
                <a:hlinkClick r:id="rId4"/>
              </a:rPr>
              <a:t>National</a:t>
            </a:r>
            <a:r>
              <a:rPr lang="en-US" dirty="0">
                <a:solidFill>
                  <a:srgbClr val="080808"/>
                </a:solidFill>
                <a:hlinkClick r:id="rId4"/>
              </a:rPr>
              <a:t> Cowboy &amp; Western Heritage Museum</a:t>
            </a:r>
            <a:r>
              <a:rPr lang="en-US" dirty="0">
                <a:solidFill>
                  <a:srgbClr val="080808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Mickey Mantle, Allie Reynolds and Warren </a:t>
            </a:r>
            <a:r>
              <a:rPr lang="en-US" dirty="0" err="1">
                <a:solidFill>
                  <a:srgbClr val="080808"/>
                </a:solidFill>
              </a:rPr>
              <a:t>Spahn</a:t>
            </a:r>
            <a:r>
              <a:rPr lang="en-US" dirty="0">
                <a:solidFill>
                  <a:srgbClr val="080808"/>
                </a:solidFill>
              </a:rPr>
              <a:t> were famous Oklahoma baseball players.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Coach Henry </a:t>
            </a:r>
            <a:r>
              <a:rPr lang="en-US" dirty="0" err="1">
                <a:solidFill>
                  <a:srgbClr val="080808"/>
                </a:solidFill>
              </a:rPr>
              <a:t>Iba’s</a:t>
            </a:r>
            <a:r>
              <a:rPr lang="en-US" dirty="0">
                <a:solidFill>
                  <a:srgbClr val="080808"/>
                </a:solidFill>
              </a:rPr>
              <a:t> Oklahoma State University won national basketball championships in 1945 and 1946.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Segregation Laws Challenged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Blacks began to demand more equality after WWII.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Ada Lois </a:t>
            </a:r>
            <a:r>
              <a:rPr lang="en-US" dirty="0" err="1">
                <a:solidFill>
                  <a:srgbClr val="080808"/>
                </a:solidFill>
              </a:rPr>
              <a:t>Sipuel</a:t>
            </a:r>
            <a:r>
              <a:rPr lang="en-US" dirty="0">
                <a:solidFill>
                  <a:srgbClr val="080808"/>
                </a:solidFill>
              </a:rPr>
              <a:t> of Chickasha was a black woman denied admission to the University of Oklahoma because she was black.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80808"/>
                </a:solidFill>
              </a:rPr>
              <a:t>Sipuel’s</a:t>
            </a:r>
            <a:r>
              <a:rPr lang="en-US" dirty="0">
                <a:solidFill>
                  <a:srgbClr val="080808"/>
                </a:solidFill>
              </a:rPr>
              <a:t> lawsuit and others led to the </a:t>
            </a:r>
            <a:r>
              <a:rPr lang="en-US" i="1" dirty="0">
                <a:solidFill>
                  <a:srgbClr val="080808"/>
                </a:solidFill>
              </a:rPr>
              <a:t>Brown v. Board of Education</a:t>
            </a:r>
            <a:r>
              <a:rPr lang="en-US" dirty="0">
                <a:solidFill>
                  <a:srgbClr val="080808"/>
                </a:solidFill>
              </a:rPr>
              <a:t> decision outlawing segregated schools.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George W. </a:t>
            </a:r>
            <a:r>
              <a:rPr lang="en-US" dirty="0" err="1">
                <a:solidFill>
                  <a:srgbClr val="080808"/>
                </a:solidFill>
              </a:rPr>
              <a:t>McLaurin</a:t>
            </a:r>
            <a:r>
              <a:rPr lang="en-US" dirty="0">
                <a:solidFill>
                  <a:srgbClr val="080808"/>
                </a:solidFill>
              </a:rPr>
              <a:t> won a case in 1950 that Oklahoma University could not treat him differently because of his race; he had been forced to sit outside the main classroom for lectures.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1949: Nancy </a:t>
            </a:r>
            <a:r>
              <a:rPr lang="en-US" dirty="0" err="1">
                <a:solidFill>
                  <a:srgbClr val="080808"/>
                </a:solidFill>
              </a:rPr>
              <a:t>Randoph</a:t>
            </a:r>
            <a:r>
              <a:rPr lang="en-US" dirty="0">
                <a:solidFill>
                  <a:srgbClr val="080808"/>
                </a:solidFill>
              </a:rPr>
              <a:t> Davis was enrolled in Oklahoma A&amp;M College but had to sit in the back of the room or in the hall.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6488668"/>
            <a:ext cx="2214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The Postwar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In what ways was the Cold War different from other American wars?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The Postwar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Cold War</a:t>
            </a:r>
          </a:p>
          <a:p>
            <a:pPr lvl="1"/>
            <a:r>
              <a:rPr lang="en-US" dirty="0"/>
              <a:t>sit-in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Cold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After World War II, the United States and the Soviet Union were the two big superpowers; both had nuclear missiles.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Political differences caused divisions between the two resulting in the Cold War.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United States wanted to stop Soviet communism from spreading.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U.S. supported South Korea against communist North Korea in a police action known as the Korean War.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400,000 U.S. troops participated; 450 Oklahomans were killed.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Fears of nuclear attack caused many to build nuclear shelters and practice nuclear attack drills.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Political Leaders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Gov. Johnston Murray required all state employees to swear an oath of loyalty to the U.S. and Oklahoma due to the communist scare; women were allowed on juries.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Gov. Raymond Gary improved interstate highways and abolished segregation laws.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Clara </a:t>
            </a:r>
            <a:r>
              <a:rPr lang="en-US" dirty="0" err="1">
                <a:solidFill>
                  <a:srgbClr val="080808"/>
                </a:solidFill>
              </a:rPr>
              <a:t>Luper</a:t>
            </a:r>
            <a:r>
              <a:rPr lang="en-US" dirty="0">
                <a:solidFill>
                  <a:srgbClr val="080808"/>
                </a:solidFill>
              </a:rPr>
              <a:t> led sit-ins to break down segregation and was arrested 26 times.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J. Howard Edmondson was governor when voters repealed prohibition (1959).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Space Age Dawns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In 1957, the Soviet Union launched earth’s first satellite: </a:t>
            </a:r>
            <a:r>
              <a:rPr lang="en-US" i="1" dirty="0">
                <a:solidFill>
                  <a:srgbClr val="080808"/>
                </a:solidFill>
              </a:rPr>
              <a:t>Sputnik I.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U.S. feared getting behind and a space race occurred.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1958: The </a:t>
            </a:r>
            <a:r>
              <a:rPr lang="en-US" i="1" dirty="0">
                <a:solidFill>
                  <a:srgbClr val="080808"/>
                </a:solidFill>
              </a:rPr>
              <a:t>Explorer</a:t>
            </a:r>
            <a:r>
              <a:rPr lang="en-US" dirty="0">
                <a:solidFill>
                  <a:srgbClr val="080808"/>
                </a:solidFill>
              </a:rPr>
              <a:t> satellite was launched by the U.S. and NASA was created.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Mercury program was designed to put the first man in space.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Capt. Leroy Gordon Cooper, Jr. of Shawnee was pilot of Faith 7.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80808"/>
                </a:solidFill>
              </a:rPr>
              <a:t>Geraldyn</a:t>
            </a:r>
            <a:r>
              <a:rPr lang="en-US" dirty="0">
                <a:solidFill>
                  <a:srgbClr val="080808"/>
                </a:solidFill>
              </a:rPr>
              <a:t> M. “</a:t>
            </a:r>
            <a:r>
              <a:rPr lang="en-US" dirty="0" err="1">
                <a:solidFill>
                  <a:srgbClr val="080808"/>
                </a:solidFill>
              </a:rPr>
              <a:t>Jerrie</a:t>
            </a:r>
            <a:r>
              <a:rPr lang="en-US">
                <a:solidFill>
                  <a:srgbClr val="080808"/>
                </a:solidFill>
              </a:rPr>
              <a:t>” </a:t>
            </a:r>
            <a:r>
              <a:rPr lang="en-US" dirty="0">
                <a:solidFill>
                  <a:srgbClr val="080808"/>
                </a:solidFill>
              </a:rPr>
              <a:t>Cobb of Oklahoma successfully completed screening to be a Mercury pilot, but rules were changed to block women astronauts.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dirty="0"/>
              <a:t>Essential Question: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How did the events of WWII have an effect on Oklahomans?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dictator</a:t>
            </a:r>
          </a:p>
          <a:p>
            <a:pPr lvl="1"/>
            <a:r>
              <a:rPr lang="en-US" dirty="0"/>
              <a:t>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Tensions Increase in Asia and Europe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Japan, German, and Italy were led by dictators who planned to improve their economies and strategic power by taking territory and resources from nearby countries.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Adolf Hitler (Germany) blamed Jewish citizens for the country’s problems and began a plan to remove them from society. 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Germany invaded Rhineland (1936) and Austria (1938).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By 1940, Germany and Italy had acquired much of the land around their countries, and Germany had taken Paris, France.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Tensions Increase in Asia and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1490"/>
              </p:ext>
            </p:extLst>
          </p:nvPr>
        </p:nvGraphicFramePr>
        <p:xfrm>
          <a:off x="457200" y="1295400"/>
          <a:ext cx="8077200" cy="419259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Leader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3"/>
                        </a:rPr>
                        <a:t>Allies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Great Britain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Winston Churchill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Russia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Joseph Stalin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Franklin D. Roosevelt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4"/>
                        </a:rPr>
                        <a:t>Axis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hlinkClick r:id="rId4"/>
                        </a:rPr>
                        <a:t>Powers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Adolf Hitler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Benito Mussolini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Hideki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Tojo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War Engulfs the United States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Most Americans wanted to stay out of the troubles in Europe as we were still in recovery from WWI and the Great Depression.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1939: The U.S. began rebuilding the army and navy; the U.S. continued to assist Russia and Britain.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December 7, 1941: 180 Japanese planes attacked the navy base at 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Pearl Harbor, Hawaii</a:t>
            </a:r>
            <a:r>
              <a:rPr lang="en-US" dirty="0">
                <a:solidFill>
                  <a:srgbClr val="080808"/>
                </a:solidFill>
              </a:rPr>
              <a:t>. Over 2,400 were killed, 12 ships sunk, and 188 aircraft destroyed.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U.S. joined the Allied powers three days later.</a:t>
            </a:r>
            <a:endParaRPr lang="en-US" sz="2800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Nation Mobilizes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Oklahoma’s climate, location, and workforce made it a good location for arms and ammunition plants and military training centers.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April 1941: Oklahoma City was named site of a supply and maintenance depot; Tinker Field opened in 1942.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Douglas Aircraft built military planes at Tinker and Tulsa.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 Nation Mobilizes: Oklahoma Military Facilities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80 military facilities were built in Oklahoma including Camp Gruber, Air Corps Basic Flying School, Clinton Naval Air Station, and Altus Army Air Field.</a:t>
            </a:r>
          </a:p>
          <a:p>
            <a:r>
              <a:rPr lang="en-US" dirty="0">
                <a:solidFill>
                  <a:srgbClr val="080808"/>
                </a:solidFill>
              </a:rPr>
              <a:t>A British flying school was also in OK.</a:t>
            </a:r>
          </a:p>
          <a:p>
            <a:r>
              <a:rPr lang="en-US" dirty="0">
                <a:solidFill>
                  <a:srgbClr val="080808"/>
                </a:solidFill>
              </a:rPr>
              <a:t>The U.S. Army accidentally bombed Boise City (July, 1943).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3860</TotalTime>
  <Words>1659</Words>
  <Application>Microsoft Macintosh PowerPoint</Application>
  <PresentationFormat>On-screen Show (4:3)</PresentationFormat>
  <Paragraphs>201</Paragraphs>
  <Slides>27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World War II</vt:lpstr>
      <vt:lpstr>Section 1: World War II</vt:lpstr>
      <vt:lpstr>Tensions Increase in Asia and Europe</vt:lpstr>
      <vt:lpstr>Tensions Increase in Asia and Europe</vt:lpstr>
      <vt:lpstr>War Engulfs the United States</vt:lpstr>
      <vt:lpstr>A Nation Mobilizes</vt:lpstr>
      <vt:lpstr>A Nation Mobilizes: Oklahoma Military Facilities</vt:lpstr>
      <vt:lpstr>A Nation Mobilizes: Oklahomans in the War</vt:lpstr>
      <vt:lpstr>A Nation Mobilizes: World War II Code Talkers</vt:lpstr>
      <vt:lpstr>A Nation Mobilizes: Oklahoma Camps</vt:lpstr>
      <vt:lpstr>A Nation Mobilizes: The Home Front</vt:lpstr>
      <vt:lpstr>The War Ends</vt:lpstr>
      <vt:lpstr>Section 2: Social Change</vt:lpstr>
      <vt:lpstr>Section 2: Social Change</vt:lpstr>
      <vt:lpstr>Postwar Society</vt:lpstr>
      <vt:lpstr>Social Change</vt:lpstr>
      <vt:lpstr>Popular Entertainment</vt:lpstr>
      <vt:lpstr>Prosperity</vt:lpstr>
      <vt:lpstr>Segregation Laws Challenged</vt:lpstr>
      <vt:lpstr>Section 3: The Postwar Period</vt:lpstr>
      <vt:lpstr>Section 3: The Postwar Period</vt:lpstr>
      <vt:lpstr>The Cold War</vt:lpstr>
      <vt:lpstr>Political Leaders</vt:lpstr>
      <vt:lpstr>The Space Age Dawns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453</cp:revision>
  <dcterms:created xsi:type="dcterms:W3CDTF">2010-06-02T19:20:05Z</dcterms:created>
  <dcterms:modified xsi:type="dcterms:W3CDTF">2019-08-27T17:15:17Z</dcterms:modified>
</cp:coreProperties>
</file>