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58" r:id="rId4"/>
    <p:sldId id="268" r:id="rId5"/>
    <p:sldId id="288" r:id="rId6"/>
    <p:sldId id="291" r:id="rId7"/>
    <p:sldId id="265" r:id="rId8"/>
    <p:sldId id="292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63"/>
  </p:normalViewPr>
  <p:slideViewPr>
    <p:cSldViewPr>
      <p:cViewPr varScale="1">
        <p:scale>
          <a:sx n="117" d="100"/>
          <a:sy n="117" d="100"/>
        </p:scale>
        <p:origin x="1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DC8B8E-7EA8-EA42-ACD2-62B922586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BF167-B57E-8A4E-826F-D0F5370955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2B81EA-47DE-E349-97C0-6BD286CCEAAE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A5CDF-C5E7-4344-ADA1-6C659956FD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E86FC-04F6-E743-88AF-FEBFCBCF52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E92D58-DEAC-1644-B679-E489D5344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FF2ED3-B4B1-564C-AF92-4C6DE7CD73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B7B95-1125-EC47-BCDA-2F9FD559E6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B2FB47-3866-544B-8D7F-DD9900E395FD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45F194-0352-2C47-A338-D2AB8971FE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8B95AA-25FE-3042-B9C0-03D1343D8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AD4E8-A10B-0A4A-AA60-826AC4FB07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85D4D-FA69-654B-876E-5761CC1E8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20AA9F-A738-024B-AF77-5BD7E82EA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D72E7643-10DC-DC4C-865F-89F6719A48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D523295A-90FE-BD40-89CD-977AB86069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8D9F10AC-20D0-714C-8BA4-C93278D4EA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61531944-6651-584D-BD15-605CEB14C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u="sng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2C528A5E-C631-9847-8E47-11F17B4857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B047CE24-AA4A-2B45-A9EE-75D6B7129B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A061A81-EAA7-2248-953E-D9BF3847E0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92724C39-BC90-6341-80AD-0D50FE0A7C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2A742537-944B-9C4B-BDE2-FFE8D0CE02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03DFE897-B9BD-1A42-ACC4-CDC8462BD4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4FDA25E2-B2B6-7A46-A12A-06BD3FC3D4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CD2B0B76-8154-DB45-BAB1-0A9C92AD65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BE884B68-A46D-A74E-A5B0-3F77640EAE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BDA7EB36-B858-284D-B34B-65D2A4F139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8C43E2E6-FEB5-DB4D-A817-07B685C48B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60851A46-9DA2-114B-A9D3-B62AD6DFB4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05FCC032-E749-B14E-AAB6-DD131FE20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D2777F9C-25FA-5041-BFA2-3478FA681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23D23-103C-4D4A-B5D6-9AFB5A5F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9E75-FBCC-D848-82D5-A3D61B8F6AA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C25D0-6699-3B4D-99D1-27E13BCD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69069-A428-AE44-9F29-4DB26E19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4772-75C0-614F-A53B-0E5AFA62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99560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5D30F-0ED2-1546-A34F-0B05CABE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B683-AF77-AE4F-9A27-4C1B9D21C8AD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19F54-A055-1A4F-87AA-1F2C3B3C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2C0F-9E50-7F42-BFC4-8D0A7EA0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7A732-9FCE-BD40-B9D3-77388167F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48800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C8812-312A-F34B-9B91-A63DBC01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5808-C7FF-2646-A832-AF0ADF64793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9F4A9-1AF7-E145-B941-9EA09862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A339B-5506-4E4D-84E8-496AFC82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4411-09A0-3740-9F94-5AE4CE483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2919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0E438D-0B5C-314D-9ED2-68B213A0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C1CC-5EA4-2F41-82BE-0AF9822187D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118FC8-921B-724F-A804-22318D1B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36B0ED-0E43-7843-8D19-FF4AC260A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41B4-6D46-8545-BA8F-386684934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82BCECD-E97B-A14F-8EF5-FD69CF2AE2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861505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A8531-7658-6344-BA64-70247CB7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E8FF-8A40-1E49-AECB-D81A7534263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20F41-84D9-2E45-9F5F-1B76B6FB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3BD19-A66D-E845-A0BA-5084B4B0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E01E-CADD-2D46-A830-E6C4F215F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95646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9DC3B64-F694-C741-A7B9-40143AA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249F-1931-8F44-A746-44632F8966E9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A710D50-BD0D-914B-8DCE-F8E68FC9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95984A5-488F-0340-BE71-C4A6D557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7A77-7402-ED4C-B7D1-88DEB91357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9FEB27F-4098-F840-BBF0-277EF0BAE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06285598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C5BE30-1489-6A4C-9723-10068251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FBE8-67FE-DC49-8315-16EFC8695FA6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390090-4F30-3E4C-995B-D425A5C14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D49245-C0B2-0B48-888C-FE5466C2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8BCB-7D74-754E-A3E2-B80051558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51010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28EB43-8494-0142-868D-23A5BAFD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3DC7F-124E-8F4F-807A-51BFDA0A088C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202E66-CD45-1B49-BB3D-E000DC85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F7DED2-4EFF-0049-8A62-860D813A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D8FF-9C4C-4D4D-97FB-E59114088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039882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930EA8-4DF2-EB4B-91D6-776D9F26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98FC-1AE7-1C42-BA1C-3AF7F1FC5954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595D1D-C52F-4A4B-A029-938C66D7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15CDBA-5F44-6B4F-9AB9-854B2EDA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374C-15EE-0948-A419-131489020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8079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39768C-C447-AB42-B481-8F3B4D20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ACF8-CA13-6745-B779-289C479BFCB8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817332-D123-BD4E-80B5-3D61C1ED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806BBD-8D46-1341-8C7A-00E6CD46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B2383-C5C1-574C-A594-79185F742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19390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ACE9C4-F629-2A40-A47F-53D3550D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BEA6-D56D-6344-8B8B-0C76DF8DF9E3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411705-E96E-B644-A4FB-A85EB520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5EF683-6C74-8D45-8553-587E0EA2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AEE9-407C-7749-B065-2C22FE057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8204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A4F531-2885-364D-BE41-5DE58390B2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4F68B1-6921-3345-88D3-EA5C14EEAD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3DCCD-1776-1447-A86F-E07231B7D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99EE6B-C19E-0644-BBAE-CB1B202A491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4205-9F5A-E741-A92A-B8362CAC1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BA53D-4526-5847-96B1-385196915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840E49-68D3-1E47-B895-10681E47F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1" r:id="rId2"/>
    <p:sldLayoutId id="2147483843" r:id="rId3"/>
    <p:sldLayoutId id="2147483852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hyperlink" Target="http://www.hmdb.org/marker.asp?marker=85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://g.co/maps/4enm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72054D-B4D4-DD42-B042-57558BB855A3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1: This is Our Home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A312407-B158-1D48-BF57-2EE4B40DE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© 2022 Clairmont Press</a:t>
            </a: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80A1CD7B-A904-1844-BEDD-4DA253826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3" y="63690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4DF7452-4FBD-084D-BAF2-9C4C39296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E85ED0-F66E-7342-8820-C6887CDF4A5D}"/>
              </a:ext>
            </a:extLst>
          </p:cNvPr>
          <p:cNvSpPr/>
          <p:nvPr/>
        </p:nvSpPr>
        <p:spPr>
          <a:xfrm>
            <a:off x="457200" y="4831566"/>
            <a:ext cx="5952067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CEA68-56DC-C747-86CF-FB0234B0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7" y="4937125"/>
            <a:ext cx="5791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Link: </a:t>
            </a:r>
            <a:r>
              <a:rPr lang="en-US" altLang="en-US" sz="2000" b="1" dirty="0">
                <a:solidFill>
                  <a:srgbClr val="DCE6F2"/>
                </a:solidFill>
                <a:hlinkClick r:id="rId4"/>
              </a:rPr>
              <a:t>Mary Beaty’s Oak</a:t>
            </a:r>
            <a:endParaRPr lang="en-US" altLang="en-US" sz="2000" b="1" dirty="0">
              <a:solidFill>
                <a:srgbClr val="DCE6F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Section 1: </a:t>
            </a:r>
            <a:r>
              <a:rPr lang="en-US" altLang="en-US" sz="2000" b="1" dirty="0">
                <a:solidFill>
                  <a:srgbClr val="DCE6F2"/>
                </a:solidFill>
                <a:hlinkClick r:id="rId5" action="ppaction://hlinksldjump"/>
              </a:rPr>
              <a:t>What is Geography?</a:t>
            </a:r>
            <a:endParaRPr lang="en-US" altLang="en-US" sz="2000" b="1" dirty="0">
              <a:solidFill>
                <a:srgbClr val="DCE6F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Section 2: </a:t>
            </a:r>
            <a:r>
              <a:rPr lang="en-US" altLang="en-US" sz="2000" b="1" dirty="0">
                <a:solidFill>
                  <a:srgbClr val="DCE6F2"/>
                </a:solidFill>
                <a:hlinkClick r:id="" action="ppaction://noaction"/>
              </a:rPr>
              <a:t>The Geographic Regions of South Carolina</a:t>
            </a:r>
            <a:endParaRPr lang="en-US" altLang="en-US" sz="2000" b="1" dirty="0">
              <a:solidFill>
                <a:srgbClr val="DCE6F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DCE6F2"/>
                </a:solidFill>
              </a:rPr>
              <a:t>Section 3: </a:t>
            </a:r>
            <a:r>
              <a:rPr lang="en-US" altLang="en-US" sz="2000" b="1" dirty="0">
                <a:solidFill>
                  <a:srgbClr val="DCE6F2"/>
                </a:solidFill>
                <a:hlinkClick r:id="" action="ppaction://noaction"/>
              </a:rPr>
              <a:t>South Carolina’s Waterways and Climate </a:t>
            </a:r>
            <a:endParaRPr lang="en-US" altLang="en-US" sz="2000" b="1" dirty="0">
              <a:solidFill>
                <a:srgbClr val="DCE6F2"/>
              </a:solidFill>
            </a:endParaRPr>
          </a:p>
        </p:txBody>
      </p:sp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0F270598-F8B4-BE48-8371-F9E7ABCF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EE62E-1818-8046-95DE-99AB44846A3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8D29-5333-4B4D-80AA-F6FE23CB0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1: What is Geography?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F7B5F13-A91F-1446-A931-0259A958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What is Geography?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D49403D1-798E-E34D-A912-06FD606E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AB7C4A-4AF1-9949-9EF2-F5BBA678353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12F7-5700-0240-A393-C5A955DF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1: What is Geography?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C743E0A3-E18C-DC4F-9E41-0B3AC107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geography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latitude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longitude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absolute location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relative location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environment 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9F9D9DEA-F442-B647-8A75-8E5EEE1C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CBEBF0-A328-CF40-9E91-107E9AD13BA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42EB-D005-C146-B901-50F839A7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EEECE1"/>
                  </a:outerShdw>
                </a:effectLst>
                <a:ea typeface="ＭＳ Ｐゴシック" panose="020B0600070205080204" pitchFamily="34" charset="-128"/>
              </a:rPr>
              <a:t>Where in the World is South Carolina? </a:t>
            </a:r>
          </a:p>
        </p:txBody>
      </p:sp>
      <p:sp>
        <p:nvSpPr>
          <p:cNvPr id="23555" name="Content Placeholder 4">
            <a:extLst>
              <a:ext uri="{FF2B5EF4-FFF2-40B4-BE49-F238E27FC236}">
                <a16:creationId xmlns:a16="http://schemas.microsoft.com/office/drawing/2014/main" id="{B3460588-C43F-3D41-8EEE-69DB399E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" y="1371600"/>
            <a:ext cx="4724400" cy="5486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South Carolina is: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in the Western hemisphere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in the Northern hemisphere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8">
            <a:extLst>
              <a:ext uri="{FF2B5EF4-FFF2-40B4-BE49-F238E27FC236}">
                <a16:creationId xmlns:a16="http://schemas.microsoft.com/office/drawing/2014/main" id="{DBFFF3C3-C8F2-D74F-BB19-0EDB0991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789AA7-84AE-4747-82BF-96742688228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" name="Content Placeholder 9" descr="eastern hemisphere.jpg">
            <a:extLst>
              <a:ext uri="{FF2B5EF4-FFF2-40B4-BE49-F238E27FC236}">
                <a16:creationId xmlns:a16="http://schemas.microsoft.com/office/drawing/2014/main" id="{3105D5CD-2A25-774A-80B6-985EE3ED07D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600200"/>
            <a:ext cx="2357438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northern hemisphere.jpg">
            <a:extLst>
              <a:ext uri="{FF2B5EF4-FFF2-40B4-BE49-F238E27FC236}">
                <a16:creationId xmlns:a16="http://schemas.microsoft.com/office/drawing/2014/main" id="{728FFAF6-AA61-D543-9B2A-6228CDAE99E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6000" y="4114800"/>
            <a:ext cx="2365430" cy="236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CB1015E-7507-CA4A-9602-BE517FA5C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2640-025F-8944-936A-DE589142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EEECE1"/>
                  </a:outerShdw>
                </a:effectLst>
                <a:ea typeface="ＭＳ Ｐゴシック" panose="020B0600070205080204" pitchFamily="34" charset="-128"/>
              </a:rPr>
              <a:t>Where in the World is South Carolina? </a:t>
            </a:r>
          </a:p>
        </p:txBody>
      </p:sp>
      <p:sp>
        <p:nvSpPr>
          <p:cNvPr id="25603" name="Content Placeholder 4">
            <a:extLst>
              <a:ext uri="{FF2B5EF4-FFF2-40B4-BE49-F238E27FC236}">
                <a16:creationId xmlns:a16="http://schemas.microsoft.com/office/drawing/2014/main" id="{24B7FECF-4396-0441-A6F0-0DDFDDE22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" y="1371600"/>
            <a:ext cx="4724400" cy="5486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South Carolina is: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in North America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in the southeastern United States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bounded by: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Georgia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North Carolina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Atlantic Ocean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8">
            <a:extLst>
              <a:ext uri="{FF2B5EF4-FFF2-40B4-BE49-F238E27FC236}">
                <a16:creationId xmlns:a16="http://schemas.microsoft.com/office/drawing/2014/main" id="{45E93304-5387-C044-BC98-A54B87E3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597A27-5632-D34E-914E-AB7B767BD02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7" name="Picture 3" descr="C:\Documents and Settings\Emmett\Local Settings\Temporary Internet Files\Content.IE5\E39IRJ7W\MC900189308[1].jpg">
            <a:extLst>
              <a:ext uri="{FF2B5EF4-FFF2-40B4-BE49-F238E27FC236}">
                <a16:creationId xmlns:a16="http://schemas.microsoft.com/office/drawing/2014/main" id="{EE73923F-FB6F-1940-B022-EF51E916BBE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2133600"/>
            <a:ext cx="376630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6" name="TextBox 5">
            <a:extLst>
              <a:ext uri="{FF2B5EF4-FFF2-40B4-BE49-F238E27FC236}">
                <a16:creationId xmlns:a16="http://schemas.microsoft.com/office/drawing/2014/main" id="{071E87EE-6CBD-074F-BF83-B8EDEA2C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4"/>
              </a:rPr>
              <a:t>Link to Internet map</a:t>
            </a:r>
            <a:endParaRPr lang="en-US" altLang="en-US" sz="1800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03CD84E-4F40-9045-9332-05350E622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0DF23E-CB57-414A-9298-23BC3B20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Mapping South Carolina’s Location</a:t>
            </a:r>
          </a:p>
        </p:txBody>
      </p:sp>
      <p:sp>
        <p:nvSpPr>
          <p:cNvPr id="27650" name="Content Placeholder 5">
            <a:extLst>
              <a:ext uri="{FF2B5EF4-FFF2-40B4-BE49-F238E27FC236}">
                <a16:creationId xmlns:a16="http://schemas.microsoft.com/office/drawing/2014/main" id="{BBD692C1-A899-FB41-AFA5-30CF98291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Geography – Geo (earth) + graphy (description)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Location terms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latitude: the distance north or south of the equator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longitude: distance east or west of the prime meridian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absolute location: precise position found using latitude and longitude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relative location: position in relation to some other place</a:t>
            </a: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62210906-997F-5946-A50C-7ED98C94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49A332-3A45-5E45-85F3-CC0FBB9C6F1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16060C-51FE-364F-8192-70E8B896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South Carolina’s Size and Shape</a:t>
            </a:r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78A73000-126A-064B-B3AB-90CFBDDE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Triangle shape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Size is 40</a:t>
            </a:r>
            <a:r>
              <a:rPr lang="en-US" altLang="en-US" baseline="30000"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ea typeface="ＭＳ Ｐゴシック" panose="020B0600070205080204" pitchFamily="34" charset="-128"/>
              </a:rPr>
              <a:t> of 50 states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 19 million acres of land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Mostly covered by forests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185 miles of coastline</a:t>
            </a: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827D5EB4-BA1A-8145-85FD-5F8644D4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B9647E-BBFD-FC48-B977-2C8383AA198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910611-4E65-A943-A5CC-92DBC515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Understanding Our Environment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E8E26499-EA6C-BC4E-BBD9-D3D97E969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term, “environment” means “surroundings.”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Geography plays a major role in our lives and in the history of our state. </a:t>
            </a: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9FB36B79-9AFF-DB48-914B-99ACD15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6C69E-20F9-7046-8B46-F32D8CDEEF6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" name="Picture 7" descr="Sunset_at_the_Beach_on_Hilton_Head_Island.jpg">
            <a:extLst>
              <a:ext uri="{FF2B5EF4-FFF2-40B4-BE49-F238E27FC236}">
                <a16:creationId xmlns:a16="http://schemas.microsoft.com/office/drawing/2014/main" id="{7C0BDC05-F592-2046-A71B-C2C55EA2B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149600" cy="23622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750px-Lake_Wylie_in_autumn.jpg">
            <a:extLst>
              <a:ext uri="{FF2B5EF4-FFF2-40B4-BE49-F238E27FC236}">
                <a16:creationId xmlns:a16="http://schemas.microsoft.com/office/drawing/2014/main" id="{44836922-4447-814F-92EC-FC88F1E40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3048000" cy="24384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C105CD-8488-E24D-A6D2-3A0B0ED8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96000"/>
            <a:ext cx="292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Lake Wylie (top); Hilton Head Island (below)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DAFDE-6148-E64A-A715-0AFE81D57B63}"/>
              </a:ext>
            </a:extLst>
          </p:cNvPr>
          <p:cNvSpPr txBox="1"/>
          <p:nvPr/>
        </p:nvSpPr>
        <p:spPr>
          <a:xfrm>
            <a:off x="34647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5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3612</TotalTime>
  <Words>267</Words>
  <Application>Microsoft Macintosh PowerPoint</Application>
  <PresentationFormat>On-screen Show (4:3)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What is Geography?</vt:lpstr>
      <vt:lpstr>Section 1: What is Geography?</vt:lpstr>
      <vt:lpstr>Where in the World is South Carolina? </vt:lpstr>
      <vt:lpstr>Where in the World is South Carolina? </vt:lpstr>
      <vt:lpstr>Mapping South Carolina’s Location</vt:lpstr>
      <vt:lpstr>South Carolina’s Size and Shape</vt:lpstr>
      <vt:lpstr>Understanding Our Environment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404</cp:revision>
  <dcterms:created xsi:type="dcterms:W3CDTF">2010-06-02T19:20:05Z</dcterms:created>
  <dcterms:modified xsi:type="dcterms:W3CDTF">2021-04-08T23:53:07Z</dcterms:modified>
  <cp:category/>
</cp:coreProperties>
</file>